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
  </p:notes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61" userDrawn="1">
          <p15:clr>
            <a:srgbClr val="A4A3A4"/>
          </p15:clr>
        </p15:guide>
        <p15:guide id="2" pos="10217" userDrawn="1">
          <p15:clr>
            <a:srgbClr val="A4A3A4"/>
          </p15:clr>
        </p15:guide>
        <p15:guide id="3" orient="horz" pos="13482" userDrawn="1">
          <p15:clr>
            <a:srgbClr val="A4A3A4"/>
          </p15:clr>
        </p15:guide>
        <p15:guide id="4" pos="95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2F29"/>
    <a:srgbClr val="F4A73A"/>
    <a:srgbClr val="F8A838"/>
    <a:srgbClr val="F3A63A"/>
    <a:srgbClr val="BCC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6" d="100"/>
          <a:sy n="16" d="100"/>
        </p:scale>
        <p:origin x="3222" y="156"/>
      </p:cViewPr>
      <p:guideLst>
        <p:guide orient="horz" pos="15861"/>
        <p:guide pos="10217"/>
        <p:guide orient="horz" pos="13482"/>
        <p:guide pos="953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964B6D-B5F3-4F82-AFFC-C0523A99C617}" type="datetimeFigureOut">
              <a:rPr lang="zh-CN" altLang="en-US" smtClean="0"/>
              <a:t>2024/3/1</a:t>
            </a:fld>
            <a:endParaRPr lang="zh-CN" altLang="en-US"/>
          </a:p>
        </p:txBody>
      </p:sp>
      <p:sp>
        <p:nvSpPr>
          <p:cNvPr id="4" name="幻灯片图像占位符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78B965-391F-426C-8DB7-4BB90EAB363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93495" rtl="0" eaLnBrk="1" latinLnBrk="0" hangingPunct="1">
      <a:defRPr sz="1700" kern="1200">
        <a:solidFill>
          <a:schemeClr val="tx1"/>
        </a:solidFill>
        <a:latin typeface="+mn-lt"/>
        <a:ea typeface="+mn-ea"/>
        <a:cs typeface="+mn-cs"/>
      </a:defRPr>
    </a:lvl1pPr>
    <a:lvl2pPr marL="647065" algn="l" defTabSz="1293495" rtl="0" eaLnBrk="1" latinLnBrk="0" hangingPunct="1">
      <a:defRPr sz="1700" kern="1200">
        <a:solidFill>
          <a:schemeClr val="tx1"/>
        </a:solidFill>
        <a:latin typeface="+mn-lt"/>
        <a:ea typeface="+mn-ea"/>
        <a:cs typeface="+mn-cs"/>
      </a:defRPr>
    </a:lvl2pPr>
    <a:lvl3pPr marL="1293495" algn="l" defTabSz="1293495" rtl="0" eaLnBrk="1" latinLnBrk="0" hangingPunct="1">
      <a:defRPr sz="1700" kern="1200">
        <a:solidFill>
          <a:schemeClr val="tx1"/>
        </a:solidFill>
        <a:latin typeface="+mn-lt"/>
        <a:ea typeface="+mn-ea"/>
        <a:cs typeface="+mn-cs"/>
      </a:defRPr>
    </a:lvl3pPr>
    <a:lvl4pPr marL="1940560" algn="l" defTabSz="1293495" rtl="0" eaLnBrk="1" latinLnBrk="0" hangingPunct="1">
      <a:defRPr sz="1700" kern="1200">
        <a:solidFill>
          <a:schemeClr val="tx1"/>
        </a:solidFill>
        <a:latin typeface="+mn-lt"/>
        <a:ea typeface="+mn-ea"/>
        <a:cs typeface="+mn-cs"/>
      </a:defRPr>
    </a:lvl4pPr>
    <a:lvl5pPr marL="2586990" algn="l" defTabSz="1293495" rtl="0" eaLnBrk="1" latinLnBrk="0" hangingPunct="1">
      <a:defRPr sz="1700" kern="1200">
        <a:solidFill>
          <a:schemeClr val="tx1"/>
        </a:solidFill>
        <a:latin typeface="+mn-lt"/>
        <a:ea typeface="+mn-ea"/>
        <a:cs typeface="+mn-cs"/>
      </a:defRPr>
    </a:lvl5pPr>
    <a:lvl6pPr marL="3234055" algn="l" defTabSz="1293495" rtl="0" eaLnBrk="1" latinLnBrk="0" hangingPunct="1">
      <a:defRPr sz="1700" kern="1200">
        <a:solidFill>
          <a:schemeClr val="tx1"/>
        </a:solidFill>
        <a:latin typeface="+mn-lt"/>
        <a:ea typeface="+mn-ea"/>
        <a:cs typeface="+mn-cs"/>
      </a:defRPr>
    </a:lvl6pPr>
    <a:lvl7pPr marL="3880485" algn="l" defTabSz="1293495" rtl="0" eaLnBrk="1" latinLnBrk="0" hangingPunct="1">
      <a:defRPr sz="1700" kern="1200">
        <a:solidFill>
          <a:schemeClr val="tx1"/>
        </a:solidFill>
        <a:latin typeface="+mn-lt"/>
        <a:ea typeface="+mn-ea"/>
        <a:cs typeface="+mn-cs"/>
      </a:defRPr>
    </a:lvl7pPr>
    <a:lvl8pPr marL="4527550" algn="l" defTabSz="1293495" rtl="0" eaLnBrk="1" latinLnBrk="0" hangingPunct="1">
      <a:defRPr sz="1700" kern="1200">
        <a:solidFill>
          <a:schemeClr val="tx1"/>
        </a:solidFill>
        <a:latin typeface="+mn-lt"/>
        <a:ea typeface="+mn-ea"/>
        <a:cs typeface="+mn-cs"/>
      </a:defRPr>
    </a:lvl8pPr>
    <a:lvl9pPr marL="5173980" algn="l" defTabSz="1293495"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17738" y="685800"/>
            <a:ext cx="24225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78B965-391F-426C-8DB7-4BB90EAB3634}"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zh-CN" altLang="en-US"/>
              <a:t>单击此处编辑母版标题样式</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1166AE1-DD3F-334C-B96D-0A93B911873D}"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65DE9-5585-1041-8744-67DE58CE5466}" type="slidenum">
              <a:rPr lang="en-US" smtClean="0"/>
              <a:t>‹#›</a:t>
            </a:fld>
            <a:endParaRPr lang="en-US"/>
          </a:p>
        </p:txBody>
      </p:sp>
    </p:spTree>
    <p:extLst>
      <p:ext uri="{BB962C8B-B14F-4D97-AF65-F5344CB8AC3E}">
        <p14:creationId xmlns:p14="http://schemas.microsoft.com/office/powerpoint/2010/main" val="4088989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1166AE1-DD3F-334C-B96D-0A93B911873D}"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65DE9-5585-1041-8744-67DE58CE5466}" type="slidenum">
              <a:rPr lang="en-US" smtClean="0"/>
              <a:t>‹#›</a:t>
            </a:fld>
            <a:endParaRPr lang="en-US"/>
          </a:p>
        </p:txBody>
      </p:sp>
    </p:spTree>
    <p:extLst>
      <p:ext uri="{BB962C8B-B14F-4D97-AF65-F5344CB8AC3E}">
        <p14:creationId xmlns:p14="http://schemas.microsoft.com/office/powerpoint/2010/main" val="1003753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1166AE1-DD3F-334C-B96D-0A93B911873D}"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65DE9-5585-1041-8744-67DE58CE5466}" type="slidenum">
              <a:rPr lang="en-US" smtClean="0"/>
              <a:t>‹#›</a:t>
            </a:fld>
            <a:endParaRPr lang="en-US"/>
          </a:p>
        </p:txBody>
      </p:sp>
    </p:spTree>
    <p:extLst>
      <p:ext uri="{BB962C8B-B14F-4D97-AF65-F5344CB8AC3E}">
        <p14:creationId xmlns:p14="http://schemas.microsoft.com/office/powerpoint/2010/main" val="139917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1166AE1-DD3F-334C-B96D-0A93B911873D}"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65DE9-5585-1041-8744-67DE58CE5466}" type="slidenum">
              <a:rPr lang="en-US" smtClean="0"/>
              <a:t>‹#›</a:t>
            </a:fld>
            <a:endParaRPr lang="en-US"/>
          </a:p>
        </p:txBody>
      </p:sp>
    </p:spTree>
    <p:extLst>
      <p:ext uri="{BB962C8B-B14F-4D97-AF65-F5344CB8AC3E}">
        <p14:creationId xmlns:p14="http://schemas.microsoft.com/office/powerpoint/2010/main" val="293341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zh-CN" altLang="en-US"/>
              <a:t>单击此处编辑母版标题样式</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1166AE1-DD3F-334C-B96D-0A93B911873D}"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65DE9-5585-1041-8744-67DE58CE5466}" type="slidenum">
              <a:rPr lang="en-US" smtClean="0"/>
              <a:t>‹#›</a:t>
            </a:fld>
            <a:endParaRPr lang="en-US"/>
          </a:p>
        </p:txBody>
      </p:sp>
    </p:spTree>
    <p:extLst>
      <p:ext uri="{BB962C8B-B14F-4D97-AF65-F5344CB8AC3E}">
        <p14:creationId xmlns:p14="http://schemas.microsoft.com/office/powerpoint/2010/main" val="146327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1166AE1-DD3F-334C-B96D-0A93B911873D}"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65DE9-5585-1041-8744-67DE58CE5466}" type="slidenum">
              <a:rPr lang="en-US" smtClean="0"/>
              <a:t>‹#›</a:t>
            </a:fld>
            <a:endParaRPr lang="en-US"/>
          </a:p>
        </p:txBody>
      </p:sp>
    </p:spTree>
    <p:extLst>
      <p:ext uri="{BB962C8B-B14F-4D97-AF65-F5344CB8AC3E}">
        <p14:creationId xmlns:p14="http://schemas.microsoft.com/office/powerpoint/2010/main" val="411490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CN" altLang="en-US"/>
              <a:t>单击此处编辑母版文本样式</a:t>
            </a:r>
          </a:p>
        </p:txBody>
      </p:sp>
      <p:sp>
        <p:nvSpPr>
          <p:cNvPr id="4" name="Content Placeholder 3"/>
          <p:cNvSpPr>
            <a:spLocks noGrp="1"/>
          </p:cNvSpPr>
          <p:nvPr>
            <p:ph sz="half" idx="2"/>
          </p:nvPr>
        </p:nvSpPr>
        <p:spPr>
          <a:xfrm>
            <a:off x="2085368" y="15635264"/>
            <a:ext cx="12807832" cy="2299711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CN" altLang="en-US"/>
              <a:t>单击此处编辑母版文本样式</a:t>
            </a:r>
          </a:p>
        </p:txBody>
      </p:sp>
      <p:sp>
        <p:nvSpPr>
          <p:cNvPr id="6" name="Content Placeholder 5"/>
          <p:cNvSpPr>
            <a:spLocks noGrp="1"/>
          </p:cNvSpPr>
          <p:nvPr>
            <p:ph sz="quarter" idx="4"/>
          </p:nvPr>
        </p:nvSpPr>
        <p:spPr>
          <a:xfrm>
            <a:off x="15326828" y="15635264"/>
            <a:ext cx="12870909" cy="2299711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1166AE1-DD3F-334C-B96D-0A93B911873D}" type="datetimeFigureOut">
              <a:rPr lang="en-US" smtClean="0"/>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65DE9-5585-1041-8744-67DE58CE5466}" type="slidenum">
              <a:rPr lang="en-US" smtClean="0"/>
              <a:t>‹#›</a:t>
            </a:fld>
            <a:endParaRPr lang="en-US"/>
          </a:p>
        </p:txBody>
      </p:sp>
    </p:spTree>
    <p:extLst>
      <p:ext uri="{BB962C8B-B14F-4D97-AF65-F5344CB8AC3E}">
        <p14:creationId xmlns:p14="http://schemas.microsoft.com/office/powerpoint/2010/main" val="107719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1166AE1-DD3F-334C-B96D-0A93B911873D}" type="datetimeFigureOut">
              <a:rPr lang="en-US" smtClean="0"/>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65DE9-5585-1041-8744-67DE58CE5466}" type="slidenum">
              <a:rPr lang="en-US" smtClean="0"/>
              <a:t>‹#›</a:t>
            </a:fld>
            <a:endParaRPr lang="en-US"/>
          </a:p>
        </p:txBody>
      </p:sp>
    </p:spTree>
    <p:extLst>
      <p:ext uri="{BB962C8B-B14F-4D97-AF65-F5344CB8AC3E}">
        <p14:creationId xmlns:p14="http://schemas.microsoft.com/office/powerpoint/2010/main" val="157258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66AE1-DD3F-334C-B96D-0A93B911873D}" type="datetimeFigureOut">
              <a:rPr lang="en-US" smtClean="0"/>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65DE9-5585-1041-8744-67DE58CE5466}" type="slidenum">
              <a:rPr lang="en-US" smtClean="0"/>
              <a:t>‹#›</a:t>
            </a:fld>
            <a:endParaRPr lang="en-US"/>
          </a:p>
        </p:txBody>
      </p:sp>
    </p:spTree>
    <p:extLst>
      <p:ext uri="{BB962C8B-B14F-4D97-AF65-F5344CB8AC3E}">
        <p14:creationId xmlns:p14="http://schemas.microsoft.com/office/powerpoint/2010/main" val="300105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CN" altLang="en-US"/>
              <a:t>单击此处编辑母版标题样式</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1166AE1-DD3F-334C-B96D-0A93B911873D}"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65DE9-5585-1041-8744-67DE58CE5466}" type="slidenum">
              <a:rPr lang="en-US" smtClean="0"/>
              <a:t>‹#›</a:t>
            </a:fld>
            <a:endParaRPr lang="en-US"/>
          </a:p>
        </p:txBody>
      </p:sp>
    </p:spTree>
    <p:extLst>
      <p:ext uri="{BB962C8B-B14F-4D97-AF65-F5344CB8AC3E}">
        <p14:creationId xmlns:p14="http://schemas.microsoft.com/office/powerpoint/2010/main" val="119990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zh-CN" altLang="en-US"/>
              <a:t>单击图标添加图片</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1166AE1-DD3F-334C-B96D-0A93B911873D}"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65DE9-5585-1041-8744-67DE58CE5466}" type="slidenum">
              <a:rPr lang="en-US" smtClean="0"/>
              <a:t>‹#›</a:t>
            </a:fld>
            <a:endParaRPr lang="en-US"/>
          </a:p>
        </p:txBody>
      </p:sp>
    </p:spTree>
    <p:extLst>
      <p:ext uri="{BB962C8B-B14F-4D97-AF65-F5344CB8AC3E}">
        <p14:creationId xmlns:p14="http://schemas.microsoft.com/office/powerpoint/2010/main" val="209469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C1166AE1-DD3F-334C-B96D-0A93B911873D}" type="datetimeFigureOut">
              <a:rPr lang="en-US" smtClean="0"/>
              <a:t>3/1/2024</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DF65DE9-5585-1041-8744-67DE58CE5466}" type="slidenum">
              <a:rPr lang="en-US" smtClean="0"/>
              <a:t>‹#›</a:t>
            </a:fld>
            <a:endParaRPr lang="en-US"/>
          </a:p>
        </p:txBody>
      </p:sp>
      <p:sp>
        <p:nvSpPr>
          <p:cNvPr id="7" name="圆角矩形 10">
            <a:extLst>
              <a:ext uri="{FF2B5EF4-FFF2-40B4-BE49-F238E27FC236}">
                <a16:creationId xmlns:a16="http://schemas.microsoft.com/office/drawing/2014/main" id="{74AF8010-99C3-C37E-4710-D055855A5694}"/>
              </a:ext>
            </a:extLst>
          </p:cNvPr>
          <p:cNvSpPr/>
          <p:nvPr userDrawn="1"/>
        </p:nvSpPr>
        <p:spPr>
          <a:xfrm>
            <a:off x="596356" y="747538"/>
            <a:ext cx="29082499" cy="41468013"/>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92"/>
          </a:p>
        </p:txBody>
      </p:sp>
      <p:pic>
        <p:nvPicPr>
          <p:cNvPr id="9" name="图片 8" descr="文本&#10;&#10;描述已自动生成">
            <a:extLst>
              <a:ext uri="{FF2B5EF4-FFF2-40B4-BE49-F238E27FC236}">
                <a16:creationId xmlns:a16="http://schemas.microsoft.com/office/drawing/2014/main" id="{98C551B4-5D01-BD25-7481-940A13FDC03D}"/>
              </a:ext>
            </a:extLst>
          </p:cNvPr>
          <p:cNvPicPr>
            <a:picLocks noChangeAspect="1"/>
          </p:cNvPicPr>
          <p:nvPr userDrawn="1"/>
        </p:nvPicPr>
        <p:blipFill>
          <a:blip r:embed="rId13"/>
          <a:stretch>
            <a:fillRect/>
          </a:stretch>
        </p:blipFill>
        <p:spPr>
          <a:xfrm>
            <a:off x="21170356" y="1159271"/>
            <a:ext cx="8230600" cy="3125056"/>
          </a:xfrm>
          <a:prstGeom prst="rect">
            <a:avLst/>
          </a:prstGeom>
        </p:spPr>
      </p:pic>
    </p:spTree>
    <p:extLst>
      <p:ext uri="{BB962C8B-B14F-4D97-AF65-F5344CB8AC3E}">
        <p14:creationId xmlns:p14="http://schemas.microsoft.com/office/powerpoint/2010/main" val="3976091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p:cNvSpPr txBox="1"/>
          <p:nvPr/>
        </p:nvSpPr>
        <p:spPr>
          <a:xfrm>
            <a:off x="3507493" y="4484156"/>
            <a:ext cx="23952121" cy="2652420"/>
          </a:xfrm>
          <a:prstGeom prst="rect">
            <a:avLst/>
          </a:prstGeom>
        </p:spPr>
        <p:txBody>
          <a:bodyPr vert="horz" lIns="426278" tIns="213138" rIns="426278" bIns="213138" rtlCol="0" anchor="ctr">
            <a:normAutofit fontScale="92500" lnSpcReduction="20000"/>
          </a:bodyPr>
          <a:lstStyle>
            <a:lvl1pPr algn="ctr" defTabSz="2133600" rtl="0" eaLnBrk="1" latinLnBrk="0" hangingPunct="1">
              <a:spcBef>
                <a:spcPct val="0"/>
              </a:spcBef>
              <a:buNone/>
              <a:defRPr sz="20500" kern="1200">
                <a:solidFill>
                  <a:schemeClr val="tx1"/>
                </a:solidFill>
                <a:latin typeface="+mj-lt"/>
                <a:ea typeface="+mj-ea"/>
                <a:cs typeface="+mj-cs"/>
              </a:defRPr>
            </a:lvl1pPr>
          </a:lstStyle>
          <a:p>
            <a:pPr>
              <a:lnSpc>
                <a:spcPct val="150000"/>
              </a:lnSpc>
            </a:pPr>
            <a:r>
              <a:rPr lang="en-US" altLang="en-US" sz="4795" b="1" dirty="0">
                <a:latin typeface="Arial" panose="020B0604020202020204" pitchFamily="34" charset="0"/>
                <a:cs typeface="Arial" panose="020B0604020202020204" pitchFamily="34" charset="0"/>
              </a:rPr>
              <a:t>Poster Title </a:t>
            </a:r>
            <a:br>
              <a:rPr lang="en-US" altLang="en-US" sz="4396" dirty="0">
                <a:latin typeface="Arial" panose="020B0604020202020204" pitchFamily="34" charset="0"/>
                <a:cs typeface="Arial" panose="020B0604020202020204" pitchFamily="34" charset="0"/>
              </a:rPr>
            </a:br>
            <a:r>
              <a:rPr lang="en-US" altLang="en-US" sz="3596" dirty="0">
                <a:latin typeface="Arial" panose="020B0604020202020204" pitchFamily="34" charset="0"/>
                <a:cs typeface="Arial" panose="020B0604020202020204" pitchFamily="34" charset="0"/>
              </a:rPr>
              <a:t>Authors and Affiliation (First names of authors increase interaction potential)</a:t>
            </a:r>
          </a:p>
          <a:p>
            <a:pPr>
              <a:lnSpc>
                <a:spcPct val="150000"/>
              </a:lnSpc>
            </a:pPr>
            <a:r>
              <a:rPr lang="en-US" altLang="en-US" sz="3596" dirty="0">
                <a:latin typeface="Arial" panose="020B0604020202020204" pitchFamily="34" charset="0"/>
                <a:cs typeface="Arial" panose="020B0604020202020204" pitchFamily="34" charset="0"/>
              </a:rPr>
              <a:t>Contact information (e.g. contact author email address)</a:t>
            </a:r>
          </a:p>
        </p:txBody>
      </p:sp>
      <p:sp>
        <p:nvSpPr>
          <p:cNvPr id="11" name="Title 13"/>
          <p:cNvSpPr txBox="1"/>
          <p:nvPr/>
        </p:nvSpPr>
        <p:spPr>
          <a:xfrm>
            <a:off x="1877688" y="1003206"/>
            <a:ext cx="4342768" cy="1217104"/>
          </a:xfrm>
          <a:prstGeom prst="rect">
            <a:avLst/>
          </a:prstGeom>
        </p:spPr>
        <p:txBody>
          <a:bodyPr vert="horz" lIns="426278" tIns="213138" rIns="426278" bIns="213138" rtlCol="0" anchor="ctr">
            <a:normAutofit lnSpcReduction="10000"/>
          </a:bodyPr>
          <a:lstStyle>
            <a:lvl1pPr algn="ctr" defTabSz="2133600" rtl="0" eaLnBrk="1" latinLnBrk="0" hangingPunct="1">
              <a:spcBef>
                <a:spcPct val="0"/>
              </a:spcBef>
              <a:buNone/>
              <a:defRPr sz="20500" kern="1200">
                <a:solidFill>
                  <a:schemeClr val="tx1"/>
                </a:solidFill>
                <a:latin typeface="+mj-lt"/>
                <a:ea typeface="+mj-ea"/>
                <a:cs typeface="+mj-cs"/>
              </a:defRPr>
            </a:lvl1pPr>
          </a:lstStyle>
          <a:p>
            <a:r>
              <a:rPr lang="en-US" altLang="zh-CN" sz="5395" dirty="0">
                <a:latin typeface="Arial" panose="020B0604020202020204" pitchFamily="34" charset="0"/>
                <a:cs typeface="Arial" panose="020B0604020202020204" pitchFamily="34" charset="0"/>
              </a:rPr>
              <a:t>Paper ID #</a:t>
            </a:r>
            <a:endParaRPr lang="en-US" altLang="en-US" sz="4995" dirty="0">
              <a:latin typeface="Arial" panose="020B0604020202020204" pitchFamily="34" charset="0"/>
              <a:cs typeface="Arial" panose="020B0604020202020204" pitchFamily="34" charset="0"/>
            </a:endParaRPr>
          </a:p>
        </p:txBody>
      </p:sp>
      <p:sp>
        <p:nvSpPr>
          <p:cNvPr id="7" name="矩形 6">
            <a:extLst>
              <a:ext uri="{FF2B5EF4-FFF2-40B4-BE49-F238E27FC236}">
                <a16:creationId xmlns:a16="http://schemas.microsoft.com/office/drawing/2014/main" id="{574DAE7C-4E69-426F-8E70-34360EB91ECD}"/>
              </a:ext>
            </a:extLst>
          </p:cNvPr>
          <p:cNvSpPr/>
          <p:nvPr/>
        </p:nvSpPr>
        <p:spPr>
          <a:xfrm>
            <a:off x="2361994" y="2220311"/>
            <a:ext cx="3301387" cy="3089108"/>
          </a:xfrm>
          <a:prstGeom prst="rect">
            <a:avLst/>
          </a:prstGeom>
          <a:solidFill>
            <a:srgbClr val="A62F29"/>
          </a:solidFill>
          <a:ln>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743">
              <a:defRPr/>
            </a:pPr>
            <a:r>
              <a:rPr lang="en-US" altLang="zh-CN" sz="3996" dirty="0">
                <a:solidFill>
                  <a:schemeClr val="bg1"/>
                </a:solidFill>
                <a:cs typeface="+mn-ea"/>
                <a:sym typeface="+mn-lt"/>
              </a:rPr>
              <a:t>SCHOOL LOGO HERE</a:t>
            </a:r>
          </a:p>
        </p:txBody>
      </p:sp>
      <p:grpSp>
        <p:nvGrpSpPr>
          <p:cNvPr id="16" name="组合 15">
            <a:extLst>
              <a:ext uri="{FF2B5EF4-FFF2-40B4-BE49-F238E27FC236}">
                <a16:creationId xmlns:a16="http://schemas.microsoft.com/office/drawing/2014/main" id="{4D72CA0D-FE24-4718-B9F1-EE6A78AE7BEF}"/>
              </a:ext>
            </a:extLst>
          </p:cNvPr>
          <p:cNvGrpSpPr/>
          <p:nvPr/>
        </p:nvGrpSpPr>
        <p:grpSpPr>
          <a:xfrm>
            <a:off x="13803851" y="7431546"/>
            <a:ext cx="3359404" cy="287723"/>
            <a:chOff x="5444832" y="1399309"/>
            <a:chExt cx="906097" cy="0"/>
          </a:xfrm>
        </p:grpSpPr>
        <p:cxnSp>
          <p:nvCxnSpPr>
            <p:cNvPr id="17" name="直接连接符 16">
              <a:extLst>
                <a:ext uri="{FF2B5EF4-FFF2-40B4-BE49-F238E27FC236}">
                  <a16:creationId xmlns:a16="http://schemas.microsoft.com/office/drawing/2014/main" id="{2EC5DA2E-317F-440D-B89A-3F74BCAA2D76}"/>
                </a:ext>
              </a:extLst>
            </p:cNvPr>
            <p:cNvCxnSpPr/>
            <p:nvPr/>
          </p:nvCxnSpPr>
          <p:spPr>
            <a:xfrm>
              <a:off x="5444832" y="1399309"/>
              <a:ext cx="454994" cy="0"/>
            </a:xfrm>
            <a:prstGeom prst="line">
              <a:avLst/>
            </a:prstGeom>
            <a:ln w="7620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67F01E78-38A7-44A6-BF10-7914AC8A1935}"/>
                </a:ext>
              </a:extLst>
            </p:cNvPr>
            <p:cNvCxnSpPr/>
            <p:nvPr/>
          </p:nvCxnSpPr>
          <p:spPr>
            <a:xfrm>
              <a:off x="5895935" y="1399309"/>
              <a:ext cx="454994"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 name="Content Placeholder 14">
            <a:extLst>
              <a:ext uri="{FF2B5EF4-FFF2-40B4-BE49-F238E27FC236}">
                <a16:creationId xmlns:a16="http://schemas.microsoft.com/office/drawing/2014/main" id="{543A2819-6789-4B91-8E7B-D174CB8D2E84}"/>
              </a:ext>
            </a:extLst>
          </p:cNvPr>
          <p:cNvSpPr txBox="1">
            <a:spLocks/>
          </p:cNvSpPr>
          <p:nvPr/>
        </p:nvSpPr>
        <p:spPr>
          <a:xfrm>
            <a:off x="1042716" y="8458824"/>
            <a:ext cx="13403038" cy="17173874"/>
          </a:xfrm>
          <a:prstGeom prst="rect">
            <a:avLst/>
          </a:prstGeom>
        </p:spPr>
        <p:txBody>
          <a:bodyPr/>
          <a:lstStyle>
            <a:lvl1pPr marL="1600081" indent="-1600081" algn="l" defTabSz="2133440" rtl="0" eaLnBrk="1" latinLnBrk="0" hangingPunct="1">
              <a:spcBef>
                <a:spcPct val="20000"/>
              </a:spcBef>
              <a:buFont typeface="Arial"/>
              <a:buChar char="•"/>
              <a:defRPr sz="14900" kern="1200">
                <a:solidFill>
                  <a:schemeClr val="tx1"/>
                </a:solidFill>
                <a:latin typeface="+mn-lt"/>
                <a:ea typeface="+mn-ea"/>
                <a:cs typeface="+mn-cs"/>
              </a:defRPr>
            </a:lvl1pPr>
            <a:lvl2pPr marL="3466841" indent="-1333401" algn="l" defTabSz="2133440" rtl="0" eaLnBrk="1" latinLnBrk="0" hangingPunct="1">
              <a:spcBef>
                <a:spcPct val="20000"/>
              </a:spcBef>
              <a:buFont typeface="Arial"/>
              <a:buChar char="–"/>
              <a:defRPr sz="13000" kern="1200">
                <a:solidFill>
                  <a:schemeClr val="tx1"/>
                </a:solidFill>
                <a:latin typeface="+mn-lt"/>
                <a:ea typeface="+mn-ea"/>
                <a:cs typeface="+mn-cs"/>
              </a:defRPr>
            </a:lvl2pPr>
            <a:lvl3pPr marL="5333602" indent="-1066720" algn="l" defTabSz="2133440" rtl="0" eaLnBrk="1" latinLnBrk="0" hangingPunct="1">
              <a:spcBef>
                <a:spcPct val="20000"/>
              </a:spcBef>
              <a:buFont typeface="Arial"/>
              <a:buChar char="•"/>
              <a:defRPr sz="11200" kern="1200">
                <a:solidFill>
                  <a:schemeClr val="tx1"/>
                </a:solidFill>
                <a:latin typeface="+mn-lt"/>
                <a:ea typeface="+mn-ea"/>
                <a:cs typeface="+mn-cs"/>
              </a:defRPr>
            </a:lvl3pPr>
            <a:lvl4pPr marL="7467042" indent="-1066720" algn="l" defTabSz="2133440" rtl="0" eaLnBrk="1" latinLnBrk="0" hangingPunct="1">
              <a:spcBef>
                <a:spcPct val="20000"/>
              </a:spcBef>
              <a:buFont typeface="Arial"/>
              <a:buChar char="–"/>
              <a:defRPr sz="9300" kern="1200">
                <a:solidFill>
                  <a:schemeClr val="tx1"/>
                </a:solidFill>
                <a:latin typeface="+mn-lt"/>
                <a:ea typeface="+mn-ea"/>
                <a:cs typeface="+mn-cs"/>
              </a:defRPr>
            </a:lvl4pPr>
            <a:lvl5pPr marL="9600483" indent="-1066720" algn="l" defTabSz="2133440" rtl="0" eaLnBrk="1" latinLnBrk="0" hangingPunct="1">
              <a:spcBef>
                <a:spcPct val="20000"/>
              </a:spcBef>
              <a:buFont typeface="Arial"/>
              <a:buChar char="»"/>
              <a:defRPr sz="9300" kern="1200">
                <a:solidFill>
                  <a:schemeClr val="tx1"/>
                </a:solidFill>
                <a:latin typeface="+mn-lt"/>
                <a:ea typeface="+mn-ea"/>
                <a:cs typeface="+mn-cs"/>
              </a:defRPr>
            </a:lvl5pPr>
            <a:lvl6pPr marL="11733925" indent="-1066720" algn="l" defTabSz="2133440" rtl="0" eaLnBrk="1" latinLnBrk="0" hangingPunct="1">
              <a:spcBef>
                <a:spcPct val="20000"/>
              </a:spcBef>
              <a:buFont typeface="Arial"/>
              <a:buChar char="•"/>
              <a:defRPr sz="9300" kern="1200">
                <a:solidFill>
                  <a:schemeClr val="tx1"/>
                </a:solidFill>
                <a:latin typeface="+mn-lt"/>
                <a:ea typeface="+mn-ea"/>
                <a:cs typeface="+mn-cs"/>
              </a:defRPr>
            </a:lvl6pPr>
            <a:lvl7pPr marL="13867365" indent="-1066720" algn="l" defTabSz="2133440" rtl="0" eaLnBrk="1" latinLnBrk="0" hangingPunct="1">
              <a:spcBef>
                <a:spcPct val="20000"/>
              </a:spcBef>
              <a:buFont typeface="Arial"/>
              <a:buChar char="•"/>
              <a:defRPr sz="9300" kern="1200">
                <a:solidFill>
                  <a:schemeClr val="tx1"/>
                </a:solidFill>
                <a:latin typeface="+mn-lt"/>
                <a:ea typeface="+mn-ea"/>
                <a:cs typeface="+mn-cs"/>
              </a:defRPr>
            </a:lvl7pPr>
            <a:lvl8pPr marL="16000807" indent="-1066720" algn="l" defTabSz="2133440" rtl="0" eaLnBrk="1" latinLnBrk="0" hangingPunct="1">
              <a:spcBef>
                <a:spcPct val="20000"/>
              </a:spcBef>
              <a:buFont typeface="Arial"/>
              <a:buChar char="•"/>
              <a:defRPr sz="9300" kern="1200">
                <a:solidFill>
                  <a:schemeClr val="tx1"/>
                </a:solidFill>
                <a:latin typeface="+mn-lt"/>
                <a:ea typeface="+mn-ea"/>
                <a:cs typeface="+mn-cs"/>
              </a:defRPr>
            </a:lvl8pPr>
            <a:lvl9pPr marL="18134247" indent="-1066720" algn="l" defTabSz="2133440" rtl="0" eaLnBrk="1" latinLnBrk="0" hangingPunct="1">
              <a:spcBef>
                <a:spcPct val="20000"/>
              </a:spcBef>
              <a:buFont typeface="Arial"/>
              <a:buChar char="•"/>
              <a:defRPr sz="9300" kern="1200">
                <a:solidFill>
                  <a:schemeClr val="tx1"/>
                </a:solidFill>
                <a:latin typeface="+mn-lt"/>
                <a:ea typeface="+mn-ea"/>
                <a:cs typeface="+mn-cs"/>
              </a:defRPr>
            </a:lvl9pPr>
          </a:lstStyle>
          <a:p>
            <a:pPr marL="564585" indent="-564585" defTabSz="2031554">
              <a:defRPr/>
            </a:pPr>
            <a:r>
              <a:rPr lang="en-US" altLang="en-US" sz="3996" b="1" dirty="0">
                <a:solidFill>
                  <a:srgbClr val="A62F29"/>
                </a:solidFill>
                <a:effectLst>
                  <a:outerShdw blurRad="38100" dist="38100" dir="2700000" algn="tl">
                    <a:srgbClr val="C0C0C0"/>
                  </a:outerShdw>
                </a:effectLst>
                <a:latin typeface="Arial" panose="020B0604020202020204" pitchFamily="34" charset="0"/>
                <a:cs typeface="Arial" panose="020B0604020202020204" pitchFamily="34" charset="0"/>
              </a:rPr>
              <a:t>Section 1 (sizes):</a:t>
            </a:r>
          </a:p>
          <a:p>
            <a:pPr marL="564585" lvl="1" indent="-564585" defTabSz="2031554">
              <a:buFont typeface="Wingdings" panose="05000000000000000000" pitchFamily="2" charset="2"/>
              <a:buChar char="Ø"/>
              <a:defRPr/>
            </a:pPr>
            <a:r>
              <a:rPr lang="en-US" altLang="zh-CN" sz="3197" dirty="0">
                <a:solidFill>
                  <a:srgbClr val="000000"/>
                </a:solidFill>
                <a:latin typeface="Arial" panose="020B0604020202020204" pitchFamily="34" charset="0"/>
                <a:cs typeface="Arial" panose="020B0604020202020204" pitchFamily="34" charset="0"/>
              </a:rPr>
              <a:t>The Poster size will be A0 (1189mm X 841mm, Height X Width, vertical). </a:t>
            </a:r>
            <a:r>
              <a:rPr lang="en-US" altLang="ja-JP" sz="3197" dirty="0">
                <a:solidFill>
                  <a:srgbClr val="000000"/>
                </a:solidFill>
                <a:latin typeface="Arial" panose="020B0604020202020204" pitchFamily="34" charset="0"/>
                <a:cs typeface="Arial" panose="020B0604020202020204" pitchFamily="34" charset="0"/>
              </a:rPr>
              <a:t>Please design the poster based on the template and submit the final work to the conference organizing committee so they will print and post your work on site.</a:t>
            </a:r>
          </a:p>
          <a:p>
            <a:pPr marL="972165" lvl="3" indent="-564585" defTabSz="2031554">
              <a:buFont typeface="Wingdings" panose="05000000000000000000" pitchFamily="2" charset="2"/>
              <a:buChar char="Ø"/>
              <a:defRPr/>
            </a:pPr>
            <a:endParaRPr lang="en-US" altLang="en-US" sz="2398" dirty="0">
              <a:solidFill>
                <a:srgbClr val="000000"/>
              </a:solidFill>
              <a:latin typeface="Arial" panose="020B0604020202020204" pitchFamily="34" charset="0"/>
              <a:cs typeface="Arial" panose="020B0604020202020204" pitchFamily="34" charset="0"/>
            </a:endParaRPr>
          </a:p>
          <a:p>
            <a:pPr marL="564585" lvl="1" indent="-564585" defTabSz="2031554">
              <a:buFont typeface="Wingdings" panose="05000000000000000000" pitchFamily="2" charset="2"/>
              <a:buChar char="Ø"/>
              <a:defRPr/>
            </a:pPr>
            <a:r>
              <a:rPr lang="en-US" altLang="en-US" sz="3197" dirty="0">
                <a:solidFill>
                  <a:srgbClr val="000000"/>
                </a:solidFill>
                <a:latin typeface="Arial" panose="020B0604020202020204" pitchFamily="34" charset="0"/>
                <a:cs typeface="Arial" panose="020B0604020202020204" pitchFamily="34" charset="0"/>
              </a:rPr>
              <a:t>Ideally you want to keep it very readable: this is not your paper, it i</a:t>
            </a:r>
            <a:r>
              <a:rPr lang="en-US" altLang="ja-JP" sz="3197" dirty="0">
                <a:solidFill>
                  <a:srgbClr val="000000"/>
                </a:solidFill>
                <a:latin typeface="Arial" panose="020B0604020202020204" pitchFamily="34" charset="0"/>
                <a:cs typeface="Arial" panose="020B0604020202020204" pitchFamily="34" charset="0"/>
              </a:rPr>
              <a:t>s a poster. 32pt here is good for most text:</a:t>
            </a:r>
          </a:p>
          <a:p>
            <a:pPr marL="1186263" lvl="2" indent="-474188" defTabSz="2031554">
              <a:defRPr/>
            </a:pPr>
            <a:r>
              <a:rPr lang="en-US" altLang="en-US" sz="2797" dirty="0">
                <a:solidFill>
                  <a:srgbClr val="000000"/>
                </a:solidFill>
                <a:latin typeface="Arial" panose="020B0604020202020204" pitchFamily="34" charset="0"/>
                <a:cs typeface="Arial" panose="020B0604020202020204" pitchFamily="34" charset="0"/>
              </a:rPr>
              <a:t>Sub-bullets are 28 here (56 final)</a:t>
            </a:r>
          </a:p>
          <a:p>
            <a:pPr marL="972165" lvl="3" indent="-564585" defTabSz="2031554">
              <a:defRPr/>
            </a:pPr>
            <a:r>
              <a:rPr lang="en-US" altLang="en-US" sz="2398" dirty="0">
                <a:solidFill>
                  <a:srgbClr val="000000"/>
                </a:solidFill>
                <a:latin typeface="Arial" panose="020B0604020202020204" pitchFamily="34" charset="0"/>
                <a:cs typeface="Arial" panose="020B0604020202020204" pitchFamily="34" charset="0"/>
              </a:rPr>
              <a:t>Don</a:t>
            </a:r>
            <a:r>
              <a:rPr lang="ja-JP" altLang="en-US" sz="2398" dirty="0">
                <a:solidFill>
                  <a:srgbClr val="000000"/>
                </a:solidFill>
                <a:latin typeface="Arial" panose="020B0604020202020204" pitchFamily="34" charset="0"/>
                <a:cs typeface="Arial" panose="020B0604020202020204" pitchFamily="34" charset="0"/>
              </a:rPr>
              <a:t>’</a:t>
            </a:r>
            <a:r>
              <a:rPr lang="en-US" altLang="ja-JP" sz="2398" dirty="0">
                <a:solidFill>
                  <a:srgbClr val="000000"/>
                </a:solidFill>
                <a:latin typeface="Arial" panose="020B0604020202020204" pitchFamily="34" charset="0"/>
                <a:cs typeface="Arial" panose="020B0604020202020204" pitchFamily="34" charset="0"/>
              </a:rPr>
              <a:t>t use smaller than 24pt in this template </a:t>
            </a:r>
          </a:p>
          <a:p>
            <a:pPr marL="972165" lvl="3" indent="-564585" defTabSz="2031554">
              <a:defRPr/>
            </a:pPr>
            <a:r>
              <a:rPr lang="en-US" altLang="en-US" sz="2398" dirty="0">
                <a:solidFill>
                  <a:srgbClr val="000000"/>
                </a:solidFill>
                <a:latin typeface="Arial" panose="020B0604020202020204" pitchFamily="34" charset="0"/>
                <a:cs typeface="Arial" panose="020B0604020202020204" pitchFamily="34" charset="0"/>
              </a:rPr>
              <a:t>Insert plenty of graphics and any math you need</a:t>
            </a:r>
          </a:p>
          <a:p>
            <a:pPr marL="972165" lvl="3" indent="-564585" defTabSz="2031554">
              <a:buNone/>
              <a:defRPr/>
            </a:pPr>
            <a:endParaRPr lang="en-US" altLang="en-US" sz="1798" dirty="0">
              <a:solidFill>
                <a:srgbClr val="000000"/>
              </a:solidFill>
              <a:latin typeface="Arial" panose="020B0604020202020204" pitchFamily="34" charset="0"/>
              <a:cs typeface="Arial" panose="020B0604020202020204" pitchFamily="34" charset="0"/>
            </a:endParaRPr>
          </a:p>
          <a:p>
            <a:pPr marL="564585" lvl="1" indent="-564585" defTabSz="2031554">
              <a:buFont typeface="Wingdings" panose="05000000000000000000" pitchFamily="2" charset="2"/>
              <a:buChar char="Ø"/>
              <a:defRPr/>
            </a:pPr>
            <a:r>
              <a:rPr lang="en-US" altLang="en-US" sz="3197" dirty="0">
                <a:solidFill>
                  <a:srgbClr val="000000"/>
                </a:solidFill>
                <a:latin typeface="Arial" panose="020B0604020202020204" pitchFamily="34" charset="0"/>
                <a:cs typeface="Arial" panose="020B0604020202020204" pitchFamily="34" charset="0"/>
              </a:rPr>
              <a:t>When inserting graphics or equations, keep the resolution high. If you can see blocking artifacts at 400% magnification in PowerPoint, consider finding better graphics. This is an example of BAD/LOW RES GRAPHICS</a:t>
            </a:r>
          </a:p>
          <a:p>
            <a:pPr marL="972165" lvl="3" indent="-564585" defTabSz="2031554">
              <a:buFont typeface="Wingdings" panose="05000000000000000000" pitchFamily="2" charset="2"/>
              <a:buChar char="Ø"/>
              <a:defRPr/>
            </a:pPr>
            <a:endParaRPr lang="en-US" altLang="en-US" sz="2398" dirty="0">
              <a:solidFill>
                <a:srgbClr val="000000"/>
              </a:solidFill>
              <a:latin typeface="Arial" panose="020B0604020202020204" pitchFamily="34" charset="0"/>
              <a:cs typeface="Arial" panose="020B0604020202020204" pitchFamily="34" charset="0"/>
            </a:endParaRPr>
          </a:p>
          <a:p>
            <a:pPr marL="972165" lvl="3" indent="-564585" defTabSz="2031554">
              <a:buFont typeface="Wingdings" panose="05000000000000000000" pitchFamily="2" charset="2"/>
              <a:buChar char="Ø"/>
              <a:defRPr/>
            </a:pPr>
            <a:endParaRPr lang="en-US" altLang="en-US" sz="2398" dirty="0">
              <a:solidFill>
                <a:srgbClr val="000000"/>
              </a:solidFill>
              <a:latin typeface="Arial" panose="020B0604020202020204" pitchFamily="34" charset="0"/>
              <a:cs typeface="Arial" panose="020B0604020202020204" pitchFamily="34" charset="0"/>
            </a:endParaRPr>
          </a:p>
          <a:p>
            <a:pPr marL="972165" lvl="3" indent="-564585" defTabSz="2031554">
              <a:buFont typeface="Wingdings" panose="05000000000000000000" pitchFamily="2" charset="2"/>
              <a:buChar char="Ø"/>
              <a:defRPr/>
            </a:pPr>
            <a:endParaRPr lang="en-US" altLang="en-US" sz="2398" dirty="0">
              <a:solidFill>
                <a:srgbClr val="000000"/>
              </a:solidFill>
              <a:latin typeface="Arial" panose="020B0604020202020204" pitchFamily="34" charset="0"/>
              <a:cs typeface="Arial" panose="020B0604020202020204" pitchFamily="34" charset="0"/>
            </a:endParaRPr>
          </a:p>
          <a:p>
            <a:pPr marL="972165" lvl="3" indent="-564585" defTabSz="2031554">
              <a:buFont typeface="Wingdings" panose="05000000000000000000" pitchFamily="2" charset="2"/>
              <a:buChar char="Ø"/>
              <a:defRPr/>
            </a:pPr>
            <a:endParaRPr lang="en-US" altLang="en-US" sz="2398" dirty="0">
              <a:solidFill>
                <a:srgbClr val="000000"/>
              </a:solidFill>
              <a:latin typeface="Arial" panose="020B0604020202020204" pitchFamily="34" charset="0"/>
              <a:cs typeface="Arial" panose="020B0604020202020204" pitchFamily="34" charset="0"/>
            </a:endParaRPr>
          </a:p>
          <a:p>
            <a:pPr marL="972165" lvl="3" indent="-564585" defTabSz="2031554">
              <a:buFont typeface="Wingdings" panose="05000000000000000000" pitchFamily="2" charset="2"/>
              <a:buChar char="Ø"/>
              <a:defRPr/>
            </a:pPr>
            <a:endParaRPr lang="en-US" altLang="en-US" sz="2398" dirty="0">
              <a:solidFill>
                <a:srgbClr val="000000"/>
              </a:solidFill>
              <a:latin typeface="Arial" panose="020B0604020202020204" pitchFamily="34" charset="0"/>
              <a:cs typeface="Arial" panose="020B0604020202020204" pitchFamily="34" charset="0"/>
            </a:endParaRPr>
          </a:p>
          <a:p>
            <a:pPr marL="564585" lvl="1" indent="-564585" defTabSz="2031554">
              <a:buFont typeface="Wingdings" panose="05000000000000000000" pitchFamily="2" charset="2"/>
              <a:buChar char="Ø"/>
              <a:defRPr/>
            </a:pPr>
            <a:r>
              <a:rPr lang="en-US" altLang="en-US" sz="3197" dirty="0">
                <a:solidFill>
                  <a:srgbClr val="000000"/>
                </a:solidFill>
                <a:latin typeface="Arial" panose="020B0604020202020204" pitchFamily="34" charset="0"/>
                <a:cs typeface="Arial" panose="020B0604020202020204" pitchFamily="34" charset="0"/>
              </a:rPr>
              <a:t>Leave enough margin for pushpin and remember many big plotters cannot get within .5</a:t>
            </a:r>
            <a:r>
              <a:rPr lang="ja-JP" altLang="en-US" sz="3197" dirty="0">
                <a:solidFill>
                  <a:srgbClr val="000000"/>
                </a:solidFill>
                <a:latin typeface="Arial" panose="020B0604020202020204" pitchFamily="34" charset="0"/>
                <a:cs typeface="Arial" panose="020B0604020202020204" pitchFamily="34" charset="0"/>
              </a:rPr>
              <a:t>”</a:t>
            </a:r>
            <a:r>
              <a:rPr lang="en-US" altLang="ja-JP" sz="3197" dirty="0">
                <a:solidFill>
                  <a:srgbClr val="000000"/>
                </a:solidFill>
                <a:latin typeface="Arial" panose="020B0604020202020204" pitchFamily="34" charset="0"/>
                <a:cs typeface="Arial" panose="020B0604020202020204" pitchFamily="34" charset="0"/>
              </a:rPr>
              <a:t> of the actual paper edge. </a:t>
            </a:r>
          </a:p>
          <a:p>
            <a:pPr marL="972165" lvl="3" indent="-564585" defTabSz="2031554">
              <a:buFont typeface="Wingdings" panose="05000000000000000000" pitchFamily="2" charset="2"/>
              <a:buChar char="Ø"/>
              <a:defRPr/>
            </a:pPr>
            <a:endParaRPr lang="en-US" altLang="en-US" sz="2398" dirty="0">
              <a:solidFill>
                <a:srgbClr val="000000"/>
              </a:solidFill>
              <a:latin typeface="Arial" panose="020B0604020202020204" pitchFamily="34" charset="0"/>
              <a:cs typeface="Arial" panose="020B0604020202020204" pitchFamily="34" charset="0"/>
            </a:endParaRPr>
          </a:p>
          <a:p>
            <a:pPr marL="564585" lvl="1" indent="-564585" defTabSz="2031554">
              <a:buFont typeface="Wingdings" panose="05000000000000000000" pitchFamily="2" charset="2"/>
              <a:buChar char="Ø"/>
              <a:defRPr/>
            </a:pPr>
            <a:r>
              <a:rPr lang="en-US" altLang="en-US" sz="3197" dirty="0">
                <a:solidFill>
                  <a:srgbClr val="000000"/>
                </a:solidFill>
                <a:latin typeface="Arial" panose="020B0604020202020204" pitchFamily="34" charset="0"/>
                <a:cs typeface="Arial" panose="020B0604020202020204" pitchFamily="34" charset="0"/>
              </a:rPr>
              <a:t>You are free to use colored backgrounds and such but they generally reduce readability. </a:t>
            </a:r>
          </a:p>
          <a:p>
            <a:pPr marL="972165" lvl="3" indent="-564585" defTabSz="2031554">
              <a:buFont typeface="Wingdings" panose="05000000000000000000" pitchFamily="2" charset="2"/>
              <a:buChar char="Ø"/>
              <a:defRPr/>
            </a:pPr>
            <a:endParaRPr lang="en-US" altLang="en-US" sz="2398" dirty="0">
              <a:solidFill>
                <a:srgbClr val="000000"/>
              </a:solidFill>
              <a:latin typeface="Arial" panose="020B0604020202020204" pitchFamily="34" charset="0"/>
              <a:cs typeface="Arial" panose="020B0604020202020204" pitchFamily="34" charset="0"/>
            </a:endParaRPr>
          </a:p>
          <a:p>
            <a:pPr marL="564585" lvl="1" indent="-564585" defTabSz="2031554">
              <a:buFont typeface="Wingdings" panose="05000000000000000000" pitchFamily="2" charset="2"/>
              <a:buChar char="Ø"/>
              <a:defRPr/>
            </a:pPr>
            <a:r>
              <a:rPr lang="en-US" altLang="en-US" sz="3197" dirty="0">
                <a:solidFill>
                  <a:srgbClr val="000000"/>
                </a:solidFill>
                <a:latin typeface="Arial" panose="020B0604020202020204" pitchFamily="34" charset="0"/>
                <a:cs typeface="Arial" panose="020B0604020202020204" pitchFamily="34" charset="0"/>
              </a:rPr>
              <a:t>You are free to use what ever fonts you like.</a:t>
            </a:r>
          </a:p>
          <a:p>
            <a:pPr marL="1186263" lvl="2" indent="-474188" defTabSz="2031554">
              <a:defRPr/>
            </a:pPr>
            <a:r>
              <a:rPr lang="en-US" altLang="en-US" sz="2797" dirty="0">
                <a:solidFill>
                  <a:srgbClr val="000000"/>
                </a:solidFill>
                <a:latin typeface="Arial" panose="020B0604020202020204" pitchFamily="34" charset="0"/>
                <a:cs typeface="Arial" panose="020B0604020202020204" pitchFamily="34" charset="0"/>
              </a:rPr>
              <a:t>San Serif fonts like Arial are more readable from a distance, </a:t>
            </a:r>
          </a:p>
          <a:p>
            <a:pPr marL="1186263" lvl="2" indent="-474188" defTabSz="2031554">
              <a:defRPr/>
            </a:pPr>
            <a:r>
              <a:rPr lang="en-US" altLang="en-US" sz="2797" dirty="0">
                <a:solidFill>
                  <a:srgbClr val="000000"/>
                </a:solidFill>
                <a:latin typeface="Times" panose="02020603050405020304" pitchFamily="18" charset="0"/>
                <a:cs typeface="Arial" panose="020B0604020202020204" pitchFamily="34" charset="0"/>
              </a:rPr>
              <a:t>Serif fonts like times may look more consistent with your mathematics</a:t>
            </a:r>
          </a:p>
        </p:txBody>
      </p:sp>
      <p:pic>
        <p:nvPicPr>
          <p:cNvPr id="10" name="Picture 17">
            <a:extLst>
              <a:ext uri="{FF2B5EF4-FFF2-40B4-BE49-F238E27FC236}">
                <a16:creationId xmlns:a16="http://schemas.microsoft.com/office/drawing/2014/main" id="{57ADBA43-4730-4F73-8E8E-571D4986D7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2968" y="16180590"/>
            <a:ext cx="7017920" cy="215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5">
            <a:extLst>
              <a:ext uri="{FF2B5EF4-FFF2-40B4-BE49-F238E27FC236}">
                <a16:creationId xmlns:a16="http://schemas.microsoft.com/office/drawing/2014/main" id="{DC25DE39-DAAD-4D7F-B9B5-39359E9E3325}"/>
              </a:ext>
            </a:extLst>
          </p:cNvPr>
          <p:cNvSpPr txBox="1">
            <a:spLocks/>
          </p:cNvSpPr>
          <p:nvPr/>
        </p:nvSpPr>
        <p:spPr>
          <a:xfrm>
            <a:off x="1042715" y="24977502"/>
            <a:ext cx="13403039" cy="7975774"/>
          </a:xfrm>
          <a:prstGeom prst="rect">
            <a:avLst/>
          </a:prstGeom>
        </p:spPr>
        <p:txBody>
          <a:bodyPr vert="horz" lIns="426278" tIns="213138" rIns="426278" bIns="213138" rtlCol="0" anchor="ctr"/>
          <a:lstStyle>
            <a:defPPr>
              <a:defRPr lang="en-US"/>
            </a:defPPr>
            <a:lvl1pPr marL="0" algn="l" defTabSz="2133440" rtl="0" eaLnBrk="1" latinLnBrk="0" hangingPunct="1">
              <a:defRPr sz="5500" kern="1200">
                <a:solidFill>
                  <a:schemeClr val="tx1">
                    <a:tint val="75000"/>
                  </a:schemeClr>
                </a:solidFill>
                <a:latin typeface="+mn-lt"/>
                <a:ea typeface="+mn-ea"/>
                <a:cs typeface="+mn-cs"/>
              </a:defRPr>
            </a:lvl1pPr>
            <a:lvl2pPr marL="2133440" algn="l" defTabSz="2133440" rtl="0" eaLnBrk="1" latinLnBrk="0" hangingPunct="1">
              <a:defRPr sz="8300" kern="1200">
                <a:solidFill>
                  <a:schemeClr val="tx1"/>
                </a:solidFill>
                <a:latin typeface="+mn-lt"/>
                <a:ea typeface="+mn-ea"/>
                <a:cs typeface="+mn-cs"/>
              </a:defRPr>
            </a:lvl2pPr>
            <a:lvl3pPr marL="4266882" algn="l" defTabSz="2133440" rtl="0" eaLnBrk="1" latinLnBrk="0" hangingPunct="1">
              <a:defRPr sz="8300" kern="1200">
                <a:solidFill>
                  <a:schemeClr val="tx1"/>
                </a:solidFill>
                <a:latin typeface="+mn-lt"/>
                <a:ea typeface="+mn-ea"/>
                <a:cs typeface="+mn-cs"/>
              </a:defRPr>
            </a:lvl3pPr>
            <a:lvl4pPr marL="6400322" algn="l" defTabSz="2133440" rtl="0" eaLnBrk="1" latinLnBrk="0" hangingPunct="1">
              <a:defRPr sz="8300" kern="1200">
                <a:solidFill>
                  <a:schemeClr val="tx1"/>
                </a:solidFill>
                <a:latin typeface="+mn-lt"/>
                <a:ea typeface="+mn-ea"/>
                <a:cs typeface="+mn-cs"/>
              </a:defRPr>
            </a:lvl4pPr>
            <a:lvl5pPr marL="8533763" algn="l" defTabSz="2133440" rtl="0" eaLnBrk="1" latinLnBrk="0" hangingPunct="1">
              <a:defRPr sz="8300" kern="1200">
                <a:solidFill>
                  <a:schemeClr val="tx1"/>
                </a:solidFill>
                <a:latin typeface="+mn-lt"/>
                <a:ea typeface="+mn-ea"/>
                <a:cs typeface="+mn-cs"/>
              </a:defRPr>
            </a:lvl5pPr>
            <a:lvl6pPr marL="10667204" algn="l" defTabSz="2133440" rtl="0" eaLnBrk="1" latinLnBrk="0" hangingPunct="1">
              <a:defRPr sz="8300" kern="1200">
                <a:solidFill>
                  <a:schemeClr val="tx1"/>
                </a:solidFill>
                <a:latin typeface="+mn-lt"/>
                <a:ea typeface="+mn-ea"/>
                <a:cs typeface="+mn-cs"/>
              </a:defRPr>
            </a:lvl6pPr>
            <a:lvl7pPr marL="12800645" algn="l" defTabSz="2133440" rtl="0" eaLnBrk="1" latinLnBrk="0" hangingPunct="1">
              <a:defRPr sz="8300" kern="1200">
                <a:solidFill>
                  <a:schemeClr val="tx1"/>
                </a:solidFill>
                <a:latin typeface="+mn-lt"/>
                <a:ea typeface="+mn-ea"/>
                <a:cs typeface="+mn-cs"/>
              </a:defRPr>
            </a:lvl7pPr>
            <a:lvl8pPr marL="14934086" algn="l" defTabSz="2133440" rtl="0" eaLnBrk="1" latinLnBrk="0" hangingPunct="1">
              <a:defRPr sz="8300" kern="1200">
                <a:solidFill>
                  <a:schemeClr val="tx1"/>
                </a:solidFill>
                <a:latin typeface="+mn-lt"/>
                <a:ea typeface="+mn-ea"/>
                <a:cs typeface="+mn-cs"/>
              </a:defRPr>
            </a:lvl8pPr>
            <a:lvl9pPr marL="17067527" algn="l" defTabSz="2133440" rtl="0" eaLnBrk="1" latinLnBrk="0" hangingPunct="1">
              <a:defRPr sz="8300" kern="1200">
                <a:solidFill>
                  <a:schemeClr val="tx1"/>
                </a:solidFill>
                <a:latin typeface="+mn-lt"/>
                <a:ea typeface="+mn-ea"/>
                <a:cs typeface="+mn-cs"/>
              </a:defRPr>
            </a:lvl9pPr>
          </a:lstStyle>
          <a:p>
            <a:pPr marL="564585" indent="-564585" defTabSz="2031554">
              <a:defRPr/>
            </a:pPr>
            <a:r>
              <a:rPr lang="en-US" altLang="en-US" sz="3996" b="1" dirty="0">
                <a:solidFill>
                  <a:srgbClr val="A62F29"/>
                </a:solidFill>
                <a:effectLst>
                  <a:outerShdw blurRad="38100" dist="38100" dir="2700000" algn="tl">
                    <a:srgbClr val="C0C0C0"/>
                  </a:outerShdw>
                </a:effectLst>
                <a:latin typeface="Arial" panose="020B0604020202020204" pitchFamily="34" charset="0"/>
                <a:cs typeface="Arial" panose="020B0604020202020204" pitchFamily="34" charset="0"/>
              </a:rPr>
              <a:t>Section 2 (layout):</a:t>
            </a:r>
          </a:p>
          <a:p>
            <a:pPr marL="564585" lvl="1" indent="-564585" defTabSz="2031554">
              <a:buFont typeface="Wingdings" panose="05000000000000000000" pitchFamily="2" charset="2"/>
              <a:buChar char="Ø"/>
              <a:defRPr/>
            </a:pPr>
            <a:endParaRPr lang="en-US" altLang="en-US" sz="3197" dirty="0">
              <a:solidFill>
                <a:srgbClr val="000000"/>
              </a:solidFill>
              <a:latin typeface="Arial" panose="020B0604020202020204" pitchFamily="34" charset="0"/>
              <a:cs typeface="Arial" panose="020B0604020202020204" pitchFamily="34" charset="0"/>
            </a:endParaRPr>
          </a:p>
          <a:p>
            <a:pPr marL="564585" lvl="1" indent="-564585" defTabSz="2031554">
              <a:buFont typeface="Wingdings" panose="05000000000000000000" pitchFamily="2" charset="2"/>
              <a:buChar char="Ø"/>
              <a:defRPr/>
            </a:pPr>
            <a:r>
              <a:rPr lang="en-US" altLang="en-US" sz="3197" dirty="0">
                <a:solidFill>
                  <a:srgbClr val="000000"/>
                </a:solidFill>
                <a:latin typeface="Arial" panose="020B0604020202020204" pitchFamily="34" charset="0"/>
                <a:cs typeface="Arial" panose="020B0604020202020204" pitchFamily="34" charset="0"/>
              </a:rPr>
              <a:t>The poster should use photos, figures, and tables to tell the story of the study. For clarity, present the information in a sequence that is easy to follow. </a:t>
            </a:r>
          </a:p>
          <a:p>
            <a:pPr marL="564585" lvl="1" indent="-564585" defTabSz="2031554">
              <a:buFont typeface="Wingdings" panose="05000000000000000000" pitchFamily="2" charset="2"/>
              <a:buChar char="Ø"/>
              <a:defRPr/>
            </a:pPr>
            <a:endParaRPr lang="en-US" altLang="en-US" sz="3197" dirty="0">
              <a:solidFill>
                <a:srgbClr val="000000"/>
              </a:solidFill>
              <a:latin typeface="Arial" panose="020B0604020202020204" pitchFamily="34" charset="0"/>
              <a:cs typeface="Arial" panose="020B0604020202020204" pitchFamily="34" charset="0"/>
            </a:endParaRPr>
          </a:p>
          <a:p>
            <a:pPr marL="564585" lvl="1" indent="-564585" defTabSz="2031554">
              <a:buFont typeface="Wingdings" panose="05000000000000000000" pitchFamily="2" charset="2"/>
              <a:buChar char="Ø"/>
              <a:defRPr/>
            </a:pPr>
            <a:r>
              <a:rPr lang="en-US" altLang="en-US" sz="3197" dirty="0">
                <a:solidFill>
                  <a:srgbClr val="000000"/>
                </a:solidFill>
                <a:latin typeface="Arial" panose="020B0604020202020204" pitchFamily="34" charset="0"/>
                <a:cs typeface="Arial" panose="020B0604020202020204" pitchFamily="34" charset="0"/>
              </a:rPr>
              <a:t>There is often way too much text in a poster  - there definitely is in this template! Posters primarily are visual presentations; the text should support the graphics. Look critically at the layout. Some poster 'experts' suggest that if there is about 20-25% text, 40-45% graphics and 30-40% empty space, you are doing well.</a:t>
            </a:r>
          </a:p>
          <a:p>
            <a:pPr marL="564585" indent="-564585" defTabSz="2031554">
              <a:defRPr/>
            </a:pPr>
            <a:endParaRPr lang="en-US" altLang="en-US" sz="5395" dirty="0">
              <a:latin typeface="Arial" panose="020B0604020202020204" pitchFamily="34" charset="0"/>
              <a:cs typeface="Arial" panose="020B0604020202020204" pitchFamily="34" charset="0"/>
            </a:endParaRPr>
          </a:p>
        </p:txBody>
      </p:sp>
      <p:pic>
        <p:nvPicPr>
          <p:cNvPr id="13" name="Picture 10">
            <a:extLst>
              <a:ext uri="{FF2B5EF4-FFF2-40B4-BE49-F238E27FC236}">
                <a16:creationId xmlns:a16="http://schemas.microsoft.com/office/drawing/2014/main" id="{789DEA00-FB28-4673-8D32-6480A1D2CF29}"/>
              </a:ext>
            </a:extLst>
          </p:cNvPr>
          <p:cNvPicPr>
            <a:picLocks noChangeAspect="1"/>
          </p:cNvPicPr>
          <p:nvPr/>
        </p:nvPicPr>
        <p:blipFill>
          <a:blip r:embed="rId4">
            <a:extLst>
              <a:ext uri="{28A0092B-C50C-407E-A947-70E740481C1C}">
                <a14:useLocalDpi xmlns:a14="http://schemas.microsoft.com/office/drawing/2010/main" val="0"/>
              </a:ext>
            </a:extLst>
          </a:blip>
          <a:srcRect l="7201" t="5240" r="7201" b="11501"/>
          <a:stretch>
            <a:fillRect/>
          </a:stretch>
        </p:blipFill>
        <p:spPr bwMode="auto">
          <a:xfrm>
            <a:off x="1139882" y="33399797"/>
            <a:ext cx="13208703" cy="707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6">
            <a:extLst>
              <a:ext uri="{FF2B5EF4-FFF2-40B4-BE49-F238E27FC236}">
                <a16:creationId xmlns:a16="http://schemas.microsoft.com/office/drawing/2014/main" id="{3CE66B27-E680-4FCD-BC66-116C6904962D}"/>
              </a:ext>
            </a:extLst>
          </p:cNvPr>
          <p:cNvSpPr txBox="1">
            <a:spLocks/>
          </p:cNvSpPr>
          <p:nvPr/>
        </p:nvSpPr>
        <p:spPr>
          <a:xfrm>
            <a:off x="16137983" y="8458823"/>
            <a:ext cx="13403038" cy="8712529"/>
          </a:xfrm>
          <a:prstGeom prst="rect">
            <a:avLst/>
          </a:prstGeom>
        </p:spPr>
        <p:txBody>
          <a:bodyPr vert="horz" lIns="426278" tIns="213138" rIns="426278" bIns="213138" rtlCol="0" anchor="ctr"/>
          <a:lstStyle>
            <a:defPPr>
              <a:defRPr lang="en-US"/>
            </a:defPPr>
            <a:lvl1pPr marL="0" algn="ctr" defTabSz="2133440" rtl="0" eaLnBrk="1" latinLnBrk="0" hangingPunct="1">
              <a:defRPr sz="5500" kern="1200">
                <a:solidFill>
                  <a:schemeClr val="tx1">
                    <a:tint val="75000"/>
                  </a:schemeClr>
                </a:solidFill>
                <a:latin typeface="+mn-lt"/>
                <a:ea typeface="+mn-ea"/>
                <a:cs typeface="+mn-cs"/>
              </a:defRPr>
            </a:lvl1pPr>
            <a:lvl2pPr marL="2133440" algn="l" defTabSz="2133440" rtl="0" eaLnBrk="1" latinLnBrk="0" hangingPunct="1">
              <a:defRPr sz="8300" kern="1200">
                <a:solidFill>
                  <a:schemeClr val="tx1"/>
                </a:solidFill>
                <a:latin typeface="+mn-lt"/>
                <a:ea typeface="+mn-ea"/>
                <a:cs typeface="+mn-cs"/>
              </a:defRPr>
            </a:lvl2pPr>
            <a:lvl3pPr marL="4266882" algn="l" defTabSz="2133440" rtl="0" eaLnBrk="1" latinLnBrk="0" hangingPunct="1">
              <a:defRPr sz="8300" kern="1200">
                <a:solidFill>
                  <a:schemeClr val="tx1"/>
                </a:solidFill>
                <a:latin typeface="+mn-lt"/>
                <a:ea typeface="+mn-ea"/>
                <a:cs typeface="+mn-cs"/>
              </a:defRPr>
            </a:lvl3pPr>
            <a:lvl4pPr marL="6400322" algn="l" defTabSz="2133440" rtl="0" eaLnBrk="1" latinLnBrk="0" hangingPunct="1">
              <a:defRPr sz="8300" kern="1200">
                <a:solidFill>
                  <a:schemeClr val="tx1"/>
                </a:solidFill>
                <a:latin typeface="+mn-lt"/>
                <a:ea typeface="+mn-ea"/>
                <a:cs typeface="+mn-cs"/>
              </a:defRPr>
            </a:lvl4pPr>
            <a:lvl5pPr marL="8533763" algn="l" defTabSz="2133440" rtl="0" eaLnBrk="1" latinLnBrk="0" hangingPunct="1">
              <a:defRPr sz="8300" kern="1200">
                <a:solidFill>
                  <a:schemeClr val="tx1"/>
                </a:solidFill>
                <a:latin typeface="+mn-lt"/>
                <a:ea typeface="+mn-ea"/>
                <a:cs typeface="+mn-cs"/>
              </a:defRPr>
            </a:lvl5pPr>
            <a:lvl6pPr marL="10667204" algn="l" defTabSz="2133440" rtl="0" eaLnBrk="1" latinLnBrk="0" hangingPunct="1">
              <a:defRPr sz="8300" kern="1200">
                <a:solidFill>
                  <a:schemeClr val="tx1"/>
                </a:solidFill>
                <a:latin typeface="+mn-lt"/>
                <a:ea typeface="+mn-ea"/>
                <a:cs typeface="+mn-cs"/>
              </a:defRPr>
            </a:lvl6pPr>
            <a:lvl7pPr marL="12800645" algn="l" defTabSz="2133440" rtl="0" eaLnBrk="1" latinLnBrk="0" hangingPunct="1">
              <a:defRPr sz="8300" kern="1200">
                <a:solidFill>
                  <a:schemeClr val="tx1"/>
                </a:solidFill>
                <a:latin typeface="+mn-lt"/>
                <a:ea typeface="+mn-ea"/>
                <a:cs typeface="+mn-cs"/>
              </a:defRPr>
            </a:lvl7pPr>
            <a:lvl8pPr marL="14934086" algn="l" defTabSz="2133440" rtl="0" eaLnBrk="1" latinLnBrk="0" hangingPunct="1">
              <a:defRPr sz="8300" kern="1200">
                <a:solidFill>
                  <a:schemeClr val="tx1"/>
                </a:solidFill>
                <a:latin typeface="+mn-lt"/>
                <a:ea typeface="+mn-ea"/>
                <a:cs typeface="+mn-cs"/>
              </a:defRPr>
            </a:lvl8pPr>
            <a:lvl9pPr marL="17067527" algn="l" defTabSz="2133440" rtl="0" eaLnBrk="1" latinLnBrk="0" hangingPunct="1">
              <a:defRPr sz="8300" kern="1200">
                <a:solidFill>
                  <a:schemeClr val="tx1"/>
                </a:solidFill>
                <a:latin typeface="+mn-lt"/>
                <a:ea typeface="+mn-ea"/>
                <a:cs typeface="+mn-cs"/>
              </a:defRPr>
            </a:lvl9pPr>
          </a:lstStyle>
          <a:p>
            <a:pPr marL="564585" indent="-564585" algn="l" defTabSz="2031554">
              <a:lnSpc>
                <a:spcPct val="80000"/>
              </a:lnSpc>
              <a:defRPr/>
            </a:pPr>
            <a:r>
              <a:rPr lang="en-US" altLang="en-US" sz="3996" b="1" dirty="0">
                <a:solidFill>
                  <a:srgbClr val="A62F29"/>
                </a:solidFill>
                <a:effectLst>
                  <a:outerShdw blurRad="38100" dist="38100" dir="2700000" algn="tl">
                    <a:srgbClr val="C0C0C0"/>
                  </a:outerShdw>
                </a:effectLst>
                <a:latin typeface="Arial" panose="020B0604020202020204" pitchFamily="34" charset="0"/>
                <a:cs typeface="Arial" panose="020B0604020202020204" pitchFamily="34" charset="0"/>
              </a:rPr>
              <a:t>Section 3:</a:t>
            </a:r>
          </a:p>
          <a:p>
            <a:pPr marL="564585" lvl="1" indent="-564585" defTabSz="2031554">
              <a:buFont typeface="Wingdings" panose="05000000000000000000" pitchFamily="2" charset="2"/>
              <a:buChar char="Ø"/>
              <a:defRPr/>
            </a:pPr>
            <a:r>
              <a:rPr lang="en-US" altLang="en-US" sz="3197" dirty="0">
                <a:solidFill>
                  <a:srgbClr val="000000"/>
                </a:solidFill>
                <a:latin typeface="Arial" panose="020B0604020202020204" pitchFamily="34" charset="0"/>
                <a:cs typeface="Arial" panose="020B0604020202020204" pitchFamily="34" charset="0"/>
              </a:rPr>
              <a:t>Include more figures than are in the paper so you can talk to them.  Include things that are not in the paper and then encourage them to read the paper. Don</a:t>
            </a:r>
            <a:r>
              <a:rPr lang="ja-JP" altLang="en-US" sz="3197" dirty="0">
                <a:solidFill>
                  <a:srgbClr val="000000"/>
                </a:solidFill>
                <a:latin typeface="Arial" panose="020B0604020202020204" pitchFamily="34" charset="0"/>
                <a:cs typeface="Arial" panose="020B0604020202020204" pitchFamily="34" charset="0"/>
              </a:rPr>
              <a:t>’</a:t>
            </a:r>
            <a:r>
              <a:rPr lang="en-US" altLang="ja-JP" sz="3197" dirty="0">
                <a:solidFill>
                  <a:srgbClr val="000000"/>
                </a:solidFill>
                <a:latin typeface="Arial" panose="020B0604020202020204" pitchFamily="34" charset="0"/>
                <a:cs typeface="Arial" panose="020B0604020202020204" pitchFamily="34" charset="0"/>
              </a:rPr>
              <a:t>t try to just put all the paper here.   </a:t>
            </a:r>
          </a:p>
          <a:p>
            <a:pPr marL="564585" lvl="1" indent="-564585" defTabSz="2031554">
              <a:defRPr/>
            </a:pPr>
            <a:endParaRPr lang="en-US" altLang="en-US" sz="3197" dirty="0">
              <a:solidFill>
                <a:srgbClr val="000000"/>
              </a:solidFill>
              <a:latin typeface="Arial" panose="020B0604020202020204" pitchFamily="34" charset="0"/>
              <a:cs typeface="Arial" panose="020B0604020202020204" pitchFamily="34" charset="0"/>
            </a:endParaRPr>
          </a:p>
          <a:p>
            <a:pPr marL="564585" lvl="1" indent="-564585" defTabSz="2031554">
              <a:buFont typeface="Wingdings" panose="05000000000000000000" pitchFamily="2" charset="2"/>
              <a:buChar char="Ø"/>
              <a:defRPr/>
            </a:pPr>
            <a:r>
              <a:rPr lang="en-US" altLang="en-US" sz="3197" dirty="0">
                <a:solidFill>
                  <a:srgbClr val="000000"/>
                </a:solidFill>
                <a:latin typeface="Arial" panose="020B0604020202020204" pitchFamily="34" charset="0"/>
                <a:cs typeface="Arial" panose="020B0604020202020204" pitchFamily="34" charset="0"/>
              </a:rPr>
              <a:t>If it looks like a cut/paste of the paper, people skip that poster since they can read the papers after the conference. Many people find it better to spend time talking with poster presenters that have more to offer than just redoing the paper content paper in big fonts. </a:t>
            </a:r>
          </a:p>
          <a:p>
            <a:pPr marL="564585" lvl="1" indent="-564585" defTabSz="2031554">
              <a:buFont typeface="Wingdings" panose="05000000000000000000" pitchFamily="2" charset="2"/>
              <a:buChar char="Ø"/>
              <a:defRPr/>
            </a:pPr>
            <a:endParaRPr lang="en-US" altLang="en-US" sz="3197" dirty="0">
              <a:solidFill>
                <a:srgbClr val="000000"/>
              </a:solidFill>
              <a:latin typeface="Arial" panose="020B0604020202020204" pitchFamily="34" charset="0"/>
              <a:cs typeface="Arial" panose="020B0604020202020204" pitchFamily="34" charset="0"/>
            </a:endParaRPr>
          </a:p>
          <a:p>
            <a:pPr marL="564585" lvl="1" indent="-564585" defTabSz="2031554">
              <a:buFont typeface="Wingdings" panose="05000000000000000000" pitchFamily="2" charset="2"/>
              <a:buChar char="Ø"/>
              <a:defRPr/>
            </a:pPr>
            <a:r>
              <a:rPr lang="en-US" altLang="en-US" sz="3197" dirty="0">
                <a:solidFill>
                  <a:srgbClr val="000000"/>
                </a:solidFill>
                <a:latin typeface="Arial" panose="020B0604020202020204" pitchFamily="34" charset="0"/>
                <a:cs typeface="Arial" panose="020B0604020202020204" pitchFamily="34" charset="0"/>
              </a:rPr>
              <a:t>People will likely have already seen your posted video, so the poster can serve as a talking point for you.</a:t>
            </a:r>
          </a:p>
          <a:p>
            <a:pPr marL="564585" lvl="1" indent="-564585" defTabSz="2031554">
              <a:buFont typeface="Wingdings" panose="05000000000000000000" pitchFamily="2" charset="2"/>
              <a:buChar char="Ø"/>
              <a:defRPr/>
            </a:pPr>
            <a:endParaRPr lang="en-US" altLang="en-US" sz="3197" dirty="0">
              <a:solidFill>
                <a:srgbClr val="000000"/>
              </a:solidFill>
              <a:latin typeface="Arial" panose="020B0604020202020204" pitchFamily="34" charset="0"/>
              <a:cs typeface="Arial" panose="020B0604020202020204" pitchFamily="34" charset="0"/>
            </a:endParaRPr>
          </a:p>
          <a:p>
            <a:pPr marL="564585" lvl="1" indent="-564585" defTabSz="2031554">
              <a:buFont typeface="Wingdings" panose="05000000000000000000" pitchFamily="2" charset="2"/>
              <a:buChar char="Ø"/>
              <a:defRPr/>
            </a:pPr>
            <a:endParaRPr lang="en-US" altLang="en-US" sz="3197" dirty="0">
              <a:solidFill>
                <a:srgbClr val="000000"/>
              </a:solidFill>
              <a:latin typeface="Arial" panose="020B0604020202020204" pitchFamily="34" charset="0"/>
              <a:cs typeface="Arial" panose="020B0604020202020204" pitchFamily="34" charset="0"/>
            </a:endParaRPr>
          </a:p>
          <a:p>
            <a:pPr marL="564585" indent="-564585" defTabSz="2031554">
              <a:defRPr/>
            </a:pPr>
            <a:endParaRPr lang="en-US" altLang="en-US" sz="5495" dirty="0">
              <a:latin typeface="Arial" panose="020B0604020202020204" pitchFamily="34" charset="0"/>
              <a:cs typeface="Arial" panose="020B0604020202020204" pitchFamily="34" charset="0"/>
            </a:endParaRPr>
          </a:p>
        </p:txBody>
      </p:sp>
      <p:sp>
        <p:nvSpPr>
          <p:cNvPr id="19" name="Content Placeholder 16">
            <a:extLst>
              <a:ext uri="{FF2B5EF4-FFF2-40B4-BE49-F238E27FC236}">
                <a16:creationId xmlns:a16="http://schemas.microsoft.com/office/drawing/2014/main" id="{0724CCF9-5932-47DC-BFB3-7D45DBAE2F80}"/>
              </a:ext>
            </a:extLst>
          </p:cNvPr>
          <p:cNvSpPr txBox="1">
            <a:spLocks/>
          </p:cNvSpPr>
          <p:nvPr/>
        </p:nvSpPr>
        <p:spPr bwMode="auto">
          <a:xfrm>
            <a:off x="16137984" y="25896570"/>
            <a:ext cx="13403038" cy="750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562" tIns="147281" rIns="294562" bIns="147281" numCol="1" anchor="t" anchorCtr="0" compatLnSpc="1">
            <a:prstTxWarp prst="textNoShape">
              <a:avLst/>
            </a:prstTxWarp>
            <a:normAutofit/>
          </a:bodyPr>
          <a:lstStyle>
            <a:lvl1pPr marL="410256" indent="-410256" algn="l" defTabSz="1471613" rtl="0" eaLnBrk="0" fontAlgn="base" hangingPunct="0">
              <a:spcBef>
                <a:spcPct val="20000"/>
              </a:spcBef>
              <a:spcAft>
                <a:spcPct val="0"/>
              </a:spcAft>
              <a:buFont typeface="Arial" panose="020B0604020202020204" pitchFamily="34" charset="0"/>
              <a:buNone/>
              <a:defRPr sz="2900" kern="1200">
                <a:solidFill>
                  <a:schemeClr val="tx1"/>
                </a:solidFill>
                <a:latin typeface="Arial"/>
                <a:ea typeface="MS PGothic" panose="020B0600070205080204" pitchFamily="34" charset="-128"/>
                <a:cs typeface="Arial"/>
              </a:defRPr>
            </a:lvl1pPr>
            <a:lvl2pPr marL="793247" indent="-655629" algn="l" defTabSz="1471613" rtl="0" eaLnBrk="0" fontAlgn="base" hangingPunct="0">
              <a:spcBef>
                <a:spcPct val="20000"/>
              </a:spcBef>
              <a:spcAft>
                <a:spcPct val="0"/>
              </a:spcAft>
              <a:buFont typeface="Wingdings" charset="2"/>
              <a:buChar char="Ø"/>
              <a:defRPr sz="2300" kern="1200">
                <a:solidFill>
                  <a:schemeClr val="tx1"/>
                </a:solidFill>
                <a:latin typeface="Arial"/>
                <a:ea typeface="MS PGothic" panose="020B0600070205080204" pitchFamily="34" charset="-128"/>
                <a:cs typeface="Arial"/>
              </a:defRPr>
            </a:lvl2pPr>
            <a:lvl3pPr marL="929565" indent="-546573" algn="l" defTabSz="1471613" rtl="0" eaLnBrk="0" fontAlgn="base" hangingPunct="0">
              <a:spcBef>
                <a:spcPct val="20000"/>
              </a:spcBef>
              <a:spcAft>
                <a:spcPct val="0"/>
              </a:spcAft>
              <a:buFont typeface="Arial" panose="020B0604020202020204" pitchFamily="34" charset="0"/>
              <a:buChar char="•"/>
              <a:defRPr sz="1900" kern="1200">
                <a:solidFill>
                  <a:schemeClr val="tx1"/>
                </a:solidFill>
                <a:latin typeface="Arial"/>
                <a:ea typeface="MS PGothic" panose="020B0600070205080204" pitchFamily="34" charset="-128"/>
                <a:cs typeface="Arial"/>
              </a:defRPr>
            </a:lvl3pPr>
            <a:lvl4pPr marL="1202201" indent="-655629" algn="l" defTabSz="1471613"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4pPr>
            <a:lvl5pPr marL="1448875" indent="-1448875" algn="l" defTabSz="14716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8108236" indent="-737112" algn="l" defTabSz="1474225" rtl="0" eaLnBrk="1" latinLnBrk="0" hangingPunct="1">
              <a:spcBef>
                <a:spcPct val="20000"/>
              </a:spcBef>
              <a:buFont typeface="Arial"/>
              <a:buChar char="•"/>
              <a:defRPr sz="5200" kern="1200">
                <a:solidFill>
                  <a:schemeClr val="tx1"/>
                </a:solidFill>
                <a:latin typeface="+mn-lt"/>
                <a:ea typeface="+mn-ea"/>
                <a:cs typeface="+mn-cs"/>
              </a:defRPr>
            </a:lvl6pPr>
            <a:lvl7pPr marL="9582462" indent="-737112" algn="l" defTabSz="1474225" rtl="0" eaLnBrk="1" latinLnBrk="0" hangingPunct="1">
              <a:spcBef>
                <a:spcPct val="20000"/>
              </a:spcBef>
              <a:buFont typeface="Arial"/>
              <a:buChar char="•"/>
              <a:defRPr sz="5200" kern="1200">
                <a:solidFill>
                  <a:schemeClr val="tx1"/>
                </a:solidFill>
                <a:latin typeface="+mn-lt"/>
                <a:ea typeface="+mn-ea"/>
                <a:cs typeface="+mn-cs"/>
              </a:defRPr>
            </a:lvl7pPr>
            <a:lvl8pPr marL="11056684" indent="-737112" algn="l" defTabSz="1474225" rtl="0" eaLnBrk="1" latinLnBrk="0" hangingPunct="1">
              <a:spcBef>
                <a:spcPct val="20000"/>
              </a:spcBef>
              <a:buFont typeface="Arial"/>
              <a:buChar char="•"/>
              <a:defRPr sz="5200" kern="1200">
                <a:solidFill>
                  <a:schemeClr val="tx1"/>
                </a:solidFill>
                <a:latin typeface="+mn-lt"/>
                <a:ea typeface="+mn-ea"/>
                <a:cs typeface="+mn-cs"/>
              </a:defRPr>
            </a:lvl8pPr>
            <a:lvl9pPr marL="12530909" indent="-737112" algn="l" defTabSz="1474225" rtl="0" eaLnBrk="1" latinLnBrk="0" hangingPunct="1">
              <a:spcBef>
                <a:spcPct val="20000"/>
              </a:spcBef>
              <a:buFont typeface="Arial"/>
              <a:buChar char="•"/>
              <a:defRPr sz="5200" kern="1200">
                <a:solidFill>
                  <a:schemeClr val="tx1"/>
                </a:solidFill>
                <a:latin typeface="+mn-lt"/>
                <a:ea typeface="+mn-ea"/>
                <a:cs typeface="+mn-cs"/>
              </a:defRPr>
            </a:lvl9pPr>
          </a:lstStyle>
          <a:p>
            <a:pPr marL="564585" indent="-564585" defTabSz="2031554" eaLnBrk="1" hangingPunct="1">
              <a:lnSpc>
                <a:spcPct val="80000"/>
              </a:lnSpc>
              <a:defRPr/>
            </a:pPr>
            <a:r>
              <a:rPr lang="en-US" altLang="en-US" sz="3996" b="1" dirty="0">
                <a:solidFill>
                  <a:srgbClr val="A62F29"/>
                </a:solidFill>
                <a:effectLst>
                  <a:outerShdw blurRad="38100" dist="38100" dir="2700000" algn="tl">
                    <a:srgbClr val="C0C0C0"/>
                  </a:outerShdw>
                </a:effectLst>
                <a:latin typeface="Arial" panose="020B0604020202020204" pitchFamily="34" charset="0"/>
                <a:cs typeface="Arial" panose="020B0604020202020204" pitchFamily="34" charset="0"/>
              </a:rPr>
              <a:t>Summary/Conclusion</a:t>
            </a:r>
          </a:p>
          <a:p>
            <a:pPr marL="564585" indent="-564585" defTabSz="2031554" eaLnBrk="1" hangingPunct="1">
              <a:lnSpc>
                <a:spcPct val="80000"/>
              </a:lnSpc>
              <a:defRPr/>
            </a:pPr>
            <a:endParaRPr lang="en-US" altLang="en-US" sz="3996"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endParaRPr>
          </a:p>
          <a:p>
            <a:pPr marL="564585" lvl="1" indent="-564585" defTabSz="2031554" eaLnBrk="1" hangingPunct="1">
              <a:buFont typeface="Wingdings" panose="05000000000000000000" pitchFamily="2" charset="2"/>
              <a:buChar char="Ø"/>
              <a:defRPr/>
            </a:pPr>
            <a:r>
              <a:rPr lang="en-US" altLang="en-US" sz="3197" dirty="0">
                <a:solidFill>
                  <a:srgbClr val="000000"/>
                </a:solidFill>
                <a:latin typeface="Arial" panose="020B0604020202020204" pitchFamily="34" charset="0"/>
                <a:cs typeface="Arial" panose="020B0604020202020204" pitchFamily="34" charset="0"/>
              </a:rPr>
              <a:t>Summarize your contributions</a:t>
            </a:r>
          </a:p>
          <a:p>
            <a:pPr marL="564585" lvl="1" indent="-564585" defTabSz="2031554" eaLnBrk="1" hangingPunct="1">
              <a:buFont typeface="Wingdings" panose="05000000000000000000" pitchFamily="2" charset="2"/>
              <a:buChar char="Ø"/>
              <a:defRPr/>
            </a:pPr>
            <a:endParaRPr lang="en-US" altLang="en-US" sz="3197" dirty="0">
              <a:solidFill>
                <a:srgbClr val="000000"/>
              </a:solidFill>
              <a:latin typeface="Arial" panose="020B0604020202020204" pitchFamily="34" charset="0"/>
              <a:cs typeface="Arial" panose="020B0604020202020204" pitchFamily="34" charset="0"/>
            </a:endParaRPr>
          </a:p>
          <a:p>
            <a:pPr marL="564585" lvl="1" indent="-564585" defTabSz="2031554" eaLnBrk="1" hangingPunct="1">
              <a:buFont typeface="Wingdings" panose="05000000000000000000" pitchFamily="2" charset="2"/>
              <a:buChar char="Ø"/>
              <a:defRPr/>
            </a:pPr>
            <a:r>
              <a:rPr lang="en-US" altLang="en-US" sz="3197" dirty="0">
                <a:solidFill>
                  <a:srgbClr val="000000"/>
                </a:solidFill>
                <a:latin typeface="Arial" panose="020B0604020202020204" pitchFamily="34" charset="0"/>
                <a:cs typeface="Arial" panose="020B0604020202020204" pitchFamily="34" charset="0"/>
              </a:rPr>
              <a:t>Summarize your results (if applicable)</a:t>
            </a:r>
          </a:p>
          <a:p>
            <a:pPr marL="564585" lvl="1" indent="-564585" defTabSz="2031554" eaLnBrk="1" hangingPunct="1">
              <a:buFont typeface="Wingdings" panose="05000000000000000000" pitchFamily="2" charset="2"/>
              <a:buChar char="Ø"/>
              <a:defRPr/>
            </a:pPr>
            <a:endParaRPr lang="en-US" altLang="en-US" sz="3197" dirty="0">
              <a:solidFill>
                <a:srgbClr val="000000"/>
              </a:solidFill>
              <a:latin typeface="Arial" panose="020B0604020202020204" pitchFamily="34" charset="0"/>
              <a:cs typeface="Arial" panose="020B0604020202020204" pitchFamily="34" charset="0"/>
            </a:endParaRPr>
          </a:p>
          <a:p>
            <a:pPr marL="564585" lvl="1" indent="-564585" defTabSz="2031554" eaLnBrk="1" hangingPunct="1">
              <a:buFont typeface="Wingdings" panose="05000000000000000000" pitchFamily="2" charset="2"/>
              <a:buChar char="Ø"/>
              <a:defRPr/>
            </a:pPr>
            <a:r>
              <a:rPr lang="en-US" altLang="en-US" sz="3197" dirty="0">
                <a:solidFill>
                  <a:srgbClr val="000000"/>
                </a:solidFill>
                <a:latin typeface="Arial" panose="020B0604020202020204" pitchFamily="34" charset="0"/>
                <a:cs typeface="Arial" panose="020B0604020202020204" pitchFamily="34" charset="0"/>
              </a:rPr>
              <a:t>You an add in links to additional videos, code, or project website (or </a:t>
            </a:r>
            <a:r>
              <a:rPr lang="en-US" altLang="en-US" sz="3197" dirty="0" err="1">
                <a:solidFill>
                  <a:srgbClr val="000000"/>
                </a:solidFill>
                <a:latin typeface="Arial" panose="020B0604020202020204" pitchFamily="34" charset="0"/>
                <a:cs typeface="Arial" panose="020B0604020202020204" pitchFamily="34" charset="0"/>
              </a:rPr>
              <a:t>QR</a:t>
            </a:r>
            <a:r>
              <a:rPr lang="en-US" altLang="en-US" sz="3197" dirty="0">
                <a:solidFill>
                  <a:srgbClr val="000000"/>
                </a:solidFill>
                <a:latin typeface="Arial" panose="020B0604020202020204" pitchFamily="34" charset="0"/>
                <a:cs typeface="Arial" panose="020B0604020202020204" pitchFamily="34" charset="0"/>
              </a:rPr>
              <a:t> code)</a:t>
            </a:r>
          </a:p>
          <a:p>
            <a:pPr marL="564585" lvl="1" indent="-564585" defTabSz="2031554" eaLnBrk="1" hangingPunct="1">
              <a:buFont typeface="Wingdings" panose="05000000000000000000" pitchFamily="2" charset="2"/>
              <a:buChar char="Ø"/>
              <a:defRPr/>
            </a:pPr>
            <a:endParaRPr lang="en-US" altLang="en-US" sz="3197" dirty="0">
              <a:solidFill>
                <a:srgbClr val="000000"/>
              </a:solidFill>
              <a:latin typeface="Arial" panose="020B0604020202020204" pitchFamily="34" charset="0"/>
              <a:cs typeface="Arial" panose="020B0604020202020204" pitchFamily="34" charset="0"/>
            </a:endParaRPr>
          </a:p>
          <a:p>
            <a:pPr marL="564585" indent="-564585" defTabSz="2031554">
              <a:defRPr/>
            </a:pPr>
            <a:endParaRPr lang="en-US" altLang="en-US" sz="2897"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TotalTime>
  <Words>508</Words>
  <Application>Microsoft Office PowerPoint</Application>
  <PresentationFormat>自定义</PresentationFormat>
  <Paragraphs>45</Paragraphs>
  <Slides>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Arial</vt:lpstr>
      <vt:lpstr>Calibri</vt:lpstr>
      <vt:lpstr>Calibri Light</vt:lpstr>
      <vt:lpstr>Times</vt:lpstr>
      <vt:lpstr>Wingdings</vt:lpstr>
      <vt:lpstr>Office Theme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Manisa Pipattanasomporn</dc:creator>
  <cp:lastModifiedBy>slzyt123@qq.com</cp:lastModifiedBy>
  <cp:revision>38</cp:revision>
  <dcterms:created xsi:type="dcterms:W3CDTF">2013-01-23T23:02:00Z</dcterms:created>
  <dcterms:modified xsi:type="dcterms:W3CDTF">2024-03-01T09:27:01Z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4DBABAB5F80D457CBCE0489FF42B48FC</vt:lpwstr>
  </property>
  <property fmtid="{D5CDD505-2E9C-101B-9397-08002B2CF9AE}" pid="3" name="KSOProductBuildVer">
    <vt:lpwstr>2052-11.1.0.11365</vt:lpwstr>
  </property>
</Properties>
</file>