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7" r:id="rId4"/>
    <p:sldId id="261" r:id="rId5"/>
    <p:sldId id="258" r:id="rId6"/>
    <p:sldId id="260" r:id="rId7"/>
    <p:sldId id="259" r:id="rId8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33" d="100"/>
          <a:sy n="133" d="100"/>
        </p:scale>
        <p:origin x="90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BE22E06C-AEB5-9C05-2343-443EB4FC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9E72409D-9C82-C8E0-F435-67D054E8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D4F6D9FC-269D-68CC-BDD2-62684DB9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423EF-7D67-4B5B-B8B5-01D6720489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45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0879233C-8189-2129-4A8F-07FA1997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9DD7132B-EEDF-633F-3753-6540B7E6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FEE2D1E4-549F-E3F7-A0CF-92A0E7C2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E1E33-9356-4FE9-BB46-E81700E93C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3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5"/>
            <a:ext cx="2057400" cy="43896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5"/>
            <a:ext cx="6052930" cy="43896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1D356D88-BDC1-471A-0135-1174EDC0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300E7C8F-AF6D-1872-D1B2-B271D97D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30621303-969C-4B45-6657-4883D266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D920D-7D92-4220-933B-5DF405BD87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62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425957A0-9A42-357A-9341-9C56450C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85C63060-BFCD-9C38-9B8E-053DAC4C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5297A316-3873-46C9-323C-0A5A9A93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65E51-64E1-46C2-97AE-5AA54576E7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74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48EE40C7-4705-68C8-52BA-FD5D2AA7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661D8FAB-D986-18DD-40A3-560EB0DF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CBFF078A-3755-3602-E524-07B08CC5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E2F2B-7058-47D4-91CC-4D0669FAEA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12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7"/>
            <a:ext cx="7886700" cy="112539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0DA097B6-FEBB-BF97-2B39-D895A5C84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1FF327C9-E33F-2A10-5175-8C056DC3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476F1D1B-7288-7FF9-84E7-E9BA300F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90888-A59B-449C-A5BF-6DF68E3D5F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68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2"/>
            <a:ext cx="4032504" cy="33952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2"/>
            <a:ext cx="4032504" cy="33952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3C79E815-8AD2-D654-9C20-99CAA923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826F417E-3D6E-E618-EB81-325361FE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278C88B5-C03D-F9E2-EEA1-2A7089C4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030E1-9680-4D83-8BEB-0E6986426B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4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131"/>
            <a:ext cx="3655181" cy="618074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487"/>
            <a:ext cx="3655181" cy="264381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131"/>
            <a:ext cx="3673182" cy="618074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487"/>
            <a:ext cx="3673182" cy="264381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>
            <a:extLst>
              <a:ext uri="{FF2B5EF4-FFF2-40B4-BE49-F238E27FC236}">
                <a16:creationId xmlns:a16="http://schemas.microsoft.com/office/drawing/2014/main" id="{A01EC9C9-E772-288A-8001-02369D69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>
            <a:extLst>
              <a:ext uri="{FF2B5EF4-FFF2-40B4-BE49-F238E27FC236}">
                <a16:creationId xmlns:a16="http://schemas.microsoft.com/office/drawing/2014/main" id="{F3BC2255-DA27-C31D-5CC2-858695F5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>
            <a:extLst>
              <a:ext uri="{FF2B5EF4-FFF2-40B4-BE49-F238E27FC236}">
                <a16:creationId xmlns:a16="http://schemas.microsoft.com/office/drawing/2014/main" id="{485C0217-2778-CC1B-8E72-BF083335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7B40B-D4E1-4705-BE5B-B36F41A192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6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>
            <a:extLst>
              <a:ext uri="{FF2B5EF4-FFF2-40B4-BE49-F238E27FC236}">
                <a16:creationId xmlns:a16="http://schemas.microsoft.com/office/drawing/2014/main" id="{53700A43-5FC5-746B-348A-F859E076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>
            <a:extLst>
              <a:ext uri="{FF2B5EF4-FFF2-40B4-BE49-F238E27FC236}">
                <a16:creationId xmlns:a16="http://schemas.microsoft.com/office/drawing/2014/main" id="{02C6C93C-0620-B696-0F7C-DCB1AD80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>
            <a:extLst>
              <a:ext uri="{FF2B5EF4-FFF2-40B4-BE49-F238E27FC236}">
                <a16:creationId xmlns:a16="http://schemas.microsoft.com/office/drawing/2014/main" id="{AA02C29F-FD46-C670-B82A-EF14A1B3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515DF-C729-49B7-B87D-3BFDD7B04C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770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id="{221356C5-7E65-29A3-23AD-7DFC063D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id="{50F1C3AF-8E49-73F3-9BF6-A8EDC4B5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D703EE55-7A6D-E6C1-1490-50EE0202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1C53F-FE96-4513-B94B-F2372EEE4C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13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3C4732B8-2435-B0B6-EC62-89EFC949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37253F0A-498B-8D81-F6D7-D5009275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79B6FAAE-6E0A-C4E4-2D77-AAD6E761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F7ABA-9116-4232-A8CE-CED7916BDB2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447690AA-DD84-A932-F909-349000BA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827EDC23-9AC3-C17F-BCD7-B6E97BE4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B6D4EA2B-4484-E563-8BE3-1CC0EC80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A74AE-BA10-48CD-8CB9-450E002E98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4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3124012" cy="120042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78"/>
            <a:ext cx="4629150" cy="405380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3124012" cy="285933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B8D289F6-2605-3B35-0235-EA234295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27C4DB78-A593-D88A-68A0-7F3988C6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E43AED37-E718-F7EA-A8A6-C8B5F36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BFF7F-EF08-4787-B9FA-6DB8144A5F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37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F0A42504-0390-9482-FC9D-9FB3C3A3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4D724374-4E8D-B98B-DF6E-F5897D58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AF3EA5DE-F700-5BBD-CF1C-0A41088C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83D6E-9168-4D92-A743-C1D1E5A911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06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5"/>
            <a:ext cx="2057400" cy="43896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5"/>
            <a:ext cx="6052930" cy="43896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AF99308F-4554-05BE-5FB1-7B689DED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3E8DAB4D-ED8E-ED16-F159-F69F7CC4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193C9D5E-5FD4-9B6A-E3BB-4866E77F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30002-1C93-451A-943F-47E84F25CF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1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7"/>
            <a:ext cx="7886700" cy="112539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>
            <a:extLst>
              <a:ext uri="{FF2B5EF4-FFF2-40B4-BE49-F238E27FC236}">
                <a16:creationId xmlns:a16="http://schemas.microsoft.com/office/drawing/2014/main" id="{DC19ADC6-74F1-8EDE-C1C4-64CD7C1C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>
            <a:extLst>
              <a:ext uri="{FF2B5EF4-FFF2-40B4-BE49-F238E27FC236}">
                <a16:creationId xmlns:a16="http://schemas.microsoft.com/office/drawing/2014/main" id="{9154BA2B-37AB-43A3-CE24-118380B8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>
            <a:extLst>
              <a:ext uri="{FF2B5EF4-FFF2-40B4-BE49-F238E27FC236}">
                <a16:creationId xmlns:a16="http://schemas.microsoft.com/office/drawing/2014/main" id="{2B2ABD13-4B8A-3DA2-F83A-690A94FD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55B2F-3E2B-44E3-BC8B-CD201FA449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1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2"/>
            <a:ext cx="4032504" cy="33952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2"/>
            <a:ext cx="4032504" cy="339524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09D180C6-BB6C-4E56-DDF5-6661AE74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DCBCAEAD-21AC-4960-69E9-068221E2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C22A5739-1565-3EBE-DADA-CCA94A40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05537-EF27-4D7F-92E2-767023250B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53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131"/>
            <a:ext cx="3655181" cy="618074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487"/>
            <a:ext cx="3655181" cy="264381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131"/>
            <a:ext cx="3673182" cy="618074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487"/>
            <a:ext cx="3673182" cy="264381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>
            <a:extLst>
              <a:ext uri="{FF2B5EF4-FFF2-40B4-BE49-F238E27FC236}">
                <a16:creationId xmlns:a16="http://schemas.microsoft.com/office/drawing/2014/main" id="{E46648C1-84F0-48B8-9F26-D681F3D3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>
            <a:extLst>
              <a:ext uri="{FF2B5EF4-FFF2-40B4-BE49-F238E27FC236}">
                <a16:creationId xmlns:a16="http://schemas.microsoft.com/office/drawing/2014/main" id="{9FF807B5-7C2B-1CB1-5E85-5DF77DD9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>
            <a:extLst>
              <a:ext uri="{FF2B5EF4-FFF2-40B4-BE49-F238E27FC236}">
                <a16:creationId xmlns:a16="http://schemas.microsoft.com/office/drawing/2014/main" id="{2C520612-3CB2-594C-E576-D6887318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3A71C-3239-4829-AF67-BEB3A17917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>
            <a:extLst>
              <a:ext uri="{FF2B5EF4-FFF2-40B4-BE49-F238E27FC236}">
                <a16:creationId xmlns:a16="http://schemas.microsoft.com/office/drawing/2014/main" id="{489CD44D-270C-E9BE-613E-E8A157BE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>
            <a:extLst>
              <a:ext uri="{FF2B5EF4-FFF2-40B4-BE49-F238E27FC236}">
                <a16:creationId xmlns:a16="http://schemas.microsoft.com/office/drawing/2014/main" id="{1A985C0F-CF2F-1000-8015-B55C653D9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>
            <a:extLst>
              <a:ext uri="{FF2B5EF4-FFF2-40B4-BE49-F238E27FC236}">
                <a16:creationId xmlns:a16="http://schemas.microsoft.com/office/drawing/2014/main" id="{B4EF88F7-B43A-2149-3267-DEC6FEBE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0149D-1B3B-46DC-BE00-E0C406F341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02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>
            <a:extLst>
              <a:ext uri="{FF2B5EF4-FFF2-40B4-BE49-F238E27FC236}">
                <a16:creationId xmlns:a16="http://schemas.microsoft.com/office/drawing/2014/main" id="{C7AEE065-3532-B73F-8B94-CE3F4360F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>
            <a:extLst>
              <a:ext uri="{FF2B5EF4-FFF2-40B4-BE49-F238E27FC236}">
                <a16:creationId xmlns:a16="http://schemas.microsoft.com/office/drawing/2014/main" id="{76242891-9712-9878-186B-5597E8F5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>
            <a:extLst>
              <a:ext uri="{FF2B5EF4-FFF2-40B4-BE49-F238E27FC236}">
                <a16:creationId xmlns:a16="http://schemas.microsoft.com/office/drawing/2014/main" id="{E0CFC61F-B6EF-EF8C-2466-767510CB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8B5C0-A785-4BAD-8BAE-462067B3C2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38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7E942B2B-B1D0-6548-15A5-503EDE53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7D098222-0C28-70DA-B586-58747DB3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3A4608EF-1C18-8582-8BD1-F10916D6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17BFA0-A8B7-45AC-A61A-DB16F7A4C8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86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3124012" cy="120042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78"/>
            <a:ext cx="4629150" cy="405380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3124012" cy="285933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>
            <a:extLst>
              <a:ext uri="{FF2B5EF4-FFF2-40B4-BE49-F238E27FC236}">
                <a16:creationId xmlns:a16="http://schemas.microsoft.com/office/drawing/2014/main" id="{45BC244C-08C2-D8FD-2B4A-6E1AC06D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>
            <a:extLst>
              <a:ext uri="{FF2B5EF4-FFF2-40B4-BE49-F238E27FC236}">
                <a16:creationId xmlns:a16="http://schemas.microsoft.com/office/drawing/2014/main" id="{9A5EEA11-0B3B-4799-9631-9C7470EC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>
            <a:extLst>
              <a:ext uri="{FF2B5EF4-FFF2-40B4-BE49-F238E27FC236}">
                <a16:creationId xmlns:a16="http://schemas.microsoft.com/office/drawing/2014/main" id="{BCBEF366-CDF2-9611-3032-272D04C8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529DE-BFA2-4668-9BBB-91B1DA8075A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1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>
            <a:extLst>
              <a:ext uri="{FF2B5EF4-FFF2-40B4-BE49-F238E27FC236}">
                <a16:creationId xmlns:a16="http://schemas.microsoft.com/office/drawing/2014/main" id="{DED52489-D0C2-9D57-68D0-89C8625240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>
            <a:extLst>
              <a:ext uri="{FF2B5EF4-FFF2-40B4-BE49-F238E27FC236}">
                <a16:creationId xmlns:a16="http://schemas.microsoft.com/office/drawing/2014/main" id="{39E9F724-85B9-64A1-489B-70763FEF9CF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id="{8CB8CB99-0A8B-2C6B-29F9-2C4C3640F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/>
            </a:lvl1pPr>
          </a:lstStyle>
          <a:p>
            <a:endParaRPr lang="zh-CN" altLang="en-US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id="{E1AE98A5-ABC7-6416-BA6C-388F4A40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id="{D4DFD804-C9CF-C8E7-2E6D-264E06FB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BA944EE-BDA5-4ACD-865A-AB4B28AAA3F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15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44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>
            <a:extLst>
              <a:ext uri="{FF2B5EF4-FFF2-40B4-BE49-F238E27FC236}">
                <a16:creationId xmlns:a16="http://schemas.microsoft.com/office/drawing/2014/main" id="{35911262-9036-A90D-D383-A0FB87B7169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>
            <a:extLst>
              <a:ext uri="{FF2B5EF4-FFF2-40B4-BE49-F238E27FC236}">
                <a16:creationId xmlns:a16="http://schemas.microsoft.com/office/drawing/2014/main" id="{C5039E90-454B-B0EA-46FB-A2958F0090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>
            <a:extLst>
              <a:ext uri="{FF2B5EF4-FFF2-40B4-BE49-F238E27FC236}">
                <a16:creationId xmlns:a16="http://schemas.microsoft.com/office/drawing/2014/main" id="{0C91BE17-AE77-0266-F3A4-28FF18C05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noProof="1"/>
            </a:lvl1pPr>
          </a:lstStyle>
          <a:p>
            <a:endParaRPr lang="zh-CN" altLang="en-US"/>
          </a:p>
        </p:txBody>
      </p:sp>
      <p:sp>
        <p:nvSpPr>
          <p:cNvPr id="1029" name="页脚占位符 1028">
            <a:extLst>
              <a:ext uri="{FF2B5EF4-FFF2-40B4-BE49-F238E27FC236}">
                <a16:creationId xmlns:a16="http://schemas.microsoft.com/office/drawing/2014/main" id="{31149F9B-CC59-441F-D9AA-BF3134C9A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noProof="1"/>
            </a:lvl1pPr>
          </a:lstStyle>
          <a:p>
            <a:endParaRPr lang="zh-CN" altLang="en-US"/>
          </a:p>
        </p:txBody>
      </p:sp>
      <p:sp>
        <p:nvSpPr>
          <p:cNvPr id="1030" name="灯片编号占位符 1029">
            <a:extLst>
              <a:ext uri="{FF2B5EF4-FFF2-40B4-BE49-F238E27FC236}">
                <a16:creationId xmlns:a16="http://schemas.microsoft.com/office/drawing/2014/main" id="{054998BB-EB44-9697-2303-EAA7F2B96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35AE071-3799-44ED-AB7B-82DB7FB8993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lvl="1" indent="-214313" algn="l" defTabSz="685800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15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447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A74EC76-C06F-A495-3460-5C074AE0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707" y="2139950"/>
            <a:ext cx="647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9F2B2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  <a:endParaRPr lang="zh-CN" altLang="en-US" sz="3200" b="1" dirty="0">
              <a:solidFill>
                <a:srgbClr val="9F2B2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1332A32-C0FC-9C6F-92D1-51A37FED68AF}"/>
              </a:ext>
            </a:extLst>
          </p:cNvPr>
          <p:cNvSpPr txBox="1"/>
          <p:nvPr/>
        </p:nvSpPr>
        <p:spPr>
          <a:xfrm>
            <a:off x="2699792" y="2843212"/>
            <a:ext cx="47466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 Name</a:t>
            </a:r>
          </a:p>
          <a:p>
            <a:pPr eaLnBrk="1" hangingPunct="1">
              <a:defRPr/>
            </a:pPr>
            <a:r>
              <a:rPr lang="en-US" altLang="zh-CN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 Affiliation</a:t>
            </a:r>
            <a:endParaRPr lang="zh-CN" altLang="en-US" b="1" spc="3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0DD62E-ADCA-025B-77FD-F21A3FD0939D}"/>
              </a:ext>
            </a:extLst>
          </p:cNvPr>
          <p:cNvSpPr txBox="1"/>
          <p:nvPr/>
        </p:nvSpPr>
        <p:spPr>
          <a:xfrm>
            <a:off x="971550" y="1682750"/>
            <a:ext cx="47482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6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Paper ID:XXX</a:t>
            </a:r>
            <a:endParaRPr lang="zh-CN" altLang="en-US" sz="1600" b="1" spc="3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3E48AD6-21D2-8920-0FBF-846B41B1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84188"/>
            <a:ext cx="2952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9F2B22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Table of Content</a:t>
            </a:r>
            <a:endParaRPr lang="zh-CN" altLang="en-US" sz="2400" b="1">
              <a:solidFill>
                <a:srgbClr val="9F2B22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89A8E-BA81-CF8D-5772-461D4B99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244B606-106D-B95B-F94C-D65FC02D2DA1}"/>
              </a:ext>
            </a:extLst>
          </p:cNvPr>
          <p:cNvSpPr txBox="1"/>
          <p:nvPr/>
        </p:nvSpPr>
        <p:spPr>
          <a:xfrm>
            <a:off x="250825" y="1131888"/>
            <a:ext cx="780891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background of this project?</a:t>
            </a:r>
          </a:p>
          <a:p>
            <a:pPr lvl="1" eaLnBrk="1" hangingPunct="1"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-What did you do?</a:t>
            </a:r>
          </a:p>
          <a:p>
            <a:pPr lvl="1" eaLnBrk="1" hangingPunct="1"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-Why did you do it?</a:t>
            </a:r>
          </a:p>
          <a:p>
            <a:pPr lvl="1" eaLnBrk="1" hangingPunct="1"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-What did you expect as an outcome before</a:t>
            </a:r>
          </a:p>
          <a:p>
            <a:pPr lvl="1" eaLnBrk="1" hangingPunct="1"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you started?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CD6F1A2-A070-8A1E-DCBE-3E0293DE9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7063"/>
            <a:ext cx="4608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955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95542F-EAC3-C4CE-1B64-F0BEB0629202}"/>
              </a:ext>
            </a:extLst>
          </p:cNvPr>
          <p:cNvSpPr txBox="1"/>
          <p:nvPr/>
        </p:nvSpPr>
        <p:spPr>
          <a:xfrm>
            <a:off x="250825" y="1131888"/>
            <a:ext cx="78089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pc="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discover/find out?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pc="3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Comments and discussion about the discovery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1CBCAF-6DD4-1C41-EB42-55ADF5DD1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7063"/>
            <a:ext cx="367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Results &amp; Discussion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21627-2ACB-99AC-3C3B-B90E25684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BBB173-4F9C-11A7-38CE-69667CA6B6CA}"/>
              </a:ext>
            </a:extLst>
          </p:cNvPr>
          <p:cNvSpPr txBox="1"/>
          <p:nvPr/>
        </p:nvSpPr>
        <p:spPr>
          <a:xfrm>
            <a:off x="250825" y="1131888"/>
            <a:ext cx="78089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your paper conclude?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further research is required?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there any differences from what you expected?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41BF97A-A18F-C48B-3E2F-F8CAD17B0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7063"/>
            <a:ext cx="5400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Open Sans" panose="020B0606030504020204" pitchFamily="34" charset="0"/>
                <a:cs typeface="Open Sans" panose="020B0606030504020204" pitchFamily="34" charset="0"/>
              </a:rPr>
              <a:t>Conclusions/Recommendations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66988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F50A3C-9711-1DE4-4197-F9B4C05949B4}"/>
              </a:ext>
            </a:extLst>
          </p:cNvPr>
          <p:cNvSpPr txBox="1"/>
          <p:nvPr/>
        </p:nvSpPr>
        <p:spPr>
          <a:xfrm>
            <a:off x="0" y="1847850"/>
            <a:ext cx="91440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4400" b="1" spc="300" dirty="0">
                <a:solidFill>
                  <a:srgbClr val="9F2B2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Thank you for</a:t>
            </a:r>
          </a:p>
          <a:p>
            <a:pPr algn="ctr" eaLnBrk="1" hangingPunct="1">
              <a:defRPr/>
            </a:pPr>
            <a:r>
              <a:rPr lang="en-US" altLang="zh-CN" sz="4400" b="1" spc="300" dirty="0">
                <a:solidFill>
                  <a:srgbClr val="9F2B2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your Attention</a:t>
            </a:r>
            <a:endParaRPr lang="zh-CN" altLang="en-US" sz="4400" b="1" spc="300" dirty="0">
              <a:solidFill>
                <a:srgbClr val="9F2B22"/>
              </a:solidFill>
              <a:latin typeface="Bebas" pitchFamily="2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FiMWIzZDQ4YWE5NjlkODg1ZDI5NDAxOGQwNDc5Y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</Words>
  <Application>Microsoft Office PowerPoint</Application>
  <PresentationFormat>全屏显示(16:9)</PresentationFormat>
  <Paragraphs>20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Bebas</vt:lpstr>
      <vt:lpstr>Arial</vt:lpstr>
      <vt:lpstr>Open Sans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slzyt123@qq.com</cp:lastModifiedBy>
  <cp:revision>4</cp:revision>
  <dcterms:created xsi:type="dcterms:W3CDTF">2024-02-27T02:33:44Z</dcterms:created>
  <dcterms:modified xsi:type="dcterms:W3CDTF">2024-02-28T09:57:45Z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5ED403A97EC1491AB3C52E74B0642066_12</vt:lpwstr>
  </property>
</Properties>
</file>